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7" r:id="rId3"/>
    <p:sldId id="268" r:id="rId4"/>
    <p:sldId id="273" r:id="rId5"/>
    <p:sldId id="269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9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E67D4-6626-4F46-84CA-D81860CEFCD3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17158-8335-4CFA-A960-6270A0512C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2381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17158-8335-4CFA-A960-6270A0512C2D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8474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17158-8335-4CFA-A960-6270A0512C2D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8474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17158-8335-4CFA-A960-6270A0512C2D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8474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17158-8335-4CFA-A960-6270A0512C2D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8474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17158-8335-4CFA-A960-6270A0512C2D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8474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17158-8335-4CFA-A960-6270A0512C2D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8474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9542E8-4930-42B3-A3B6-89385264B361}" type="datetimeFigureOut">
              <a:rPr lang="en-IN" smtClean="0"/>
              <a:t>24-05-2022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1EEB40-46CF-48E5-86DB-3BEF2F4F2074}" type="slidenum">
              <a:rPr lang="en-IN" smtClean="0"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900" dirty="0" smtClean="0"/>
              <a:t>Meaning of Interest</a:t>
            </a:r>
            <a:endParaRPr lang="en-IN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640960" cy="4824536"/>
          </a:xfrm>
        </p:spPr>
        <p:txBody>
          <a:bodyPr>
            <a:normAutofit/>
          </a:bodyPr>
          <a:lstStyle/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Interest is the central force that derives the whole machinery of teaching-learning process. It plays an important role in directing and controlling human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.</a:t>
            </a:r>
          </a:p>
          <a:p>
            <a:pPr algn="just"/>
            <a:endParaRPr lang="en-US" sz="3200" dirty="0" smtClean="0"/>
          </a:p>
          <a:p>
            <a:pPr algn="just"/>
            <a:endParaRPr lang="en-US" dirty="0"/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2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19888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IN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40960" cy="6408712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Interest is the feeling that prompts us to spontaneous activity. The term ‘interest’ has been derived from the Latin word ‘</a:t>
            </a:r>
            <a:r>
              <a:rPr lang="en-US" sz="3200" dirty="0" err="1"/>
              <a:t>intersee</a:t>
            </a:r>
            <a:r>
              <a:rPr lang="en-US" sz="3200" dirty="0"/>
              <a:t>’ which means ‘it concerns’ or ‘it matters’. So, a </a:t>
            </a:r>
            <a:r>
              <a:rPr lang="en-US" sz="3200" dirty="0" smtClean="0"/>
              <a:t>thing that interests us is just something that concerns us or matters to us.   </a:t>
            </a:r>
            <a:endParaRPr lang="en-US" sz="3200" dirty="0"/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If someone is interested in cricket, it means cricket matters to him. It is the natural as well as acquired tendency of an individual to get attracted towards a particular thing.</a:t>
            </a:r>
            <a:endParaRPr lang="en-US" sz="3200" dirty="0" smtClean="0"/>
          </a:p>
          <a:p>
            <a:pPr algn="just"/>
            <a:endParaRPr lang="en-US" dirty="0"/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782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19888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IN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40960" cy="6408712"/>
          </a:xfrm>
        </p:spPr>
        <p:txBody>
          <a:bodyPr>
            <a:normAutofit/>
          </a:bodyPr>
          <a:lstStyle/>
          <a:p>
            <a:pPr algn="just"/>
            <a:endParaRPr lang="en-US" sz="3200" dirty="0" smtClean="0"/>
          </a:p>
          <a:p>
            <a:pPr algn="just"/>
            <a:r>
              <a:rPr lang="en-US" sz="3600" dirty="0" smtClean="0"/>
              <a:t>In the words of Ross, “A thing that interests us is just something that concerns us or matters to us.”</a:t>
            </a:r>
            <a:endParaRPr lang="en-US" sz="3600" dirty="0" smtClean="0"/>
          </a:p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According to Bingham, “An interest is a tendency to become absorbed in an experience and to continue it.”</a:t>
            </a:r>
            <a:endParaRPr lang="en-US" sz="3600" dirty="0" smtClean="0"/>
          </a:p>
          <a:p>
            <a:pPr algn="just"/>
            <a:endParaRPr lang="en-US" dirty="0"/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2568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93610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900" dirty="0" smtClean="0"/>
              <a:t>Characteristics of Interest</a:t>
            </a:r>
            <a:endParaRPr lang="en-IN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640960" cy="4824536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Following are the characteristics of Interest:</a:t>
            </a:r>
          </a:p>
          <a:p>
            <a:pPr algn="just"/>
            <a:endParaRPr lang="en-US" sz="3200" dirty="0"/>
          </a:p>
          <a:p>
            <a:pPr algn="just"/>
            <a:r>
              <a:rPr lang="en-US" sz="3200" dirty="0" smtClean="0"/>
              <a:t>1) Interest are positive in nature. They are closely related to our attitudes.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2) Interest is the basis of conative act in the form of attention. Interest and attention are closely related to each other. </a:t>
            </a:r>
            <a:endParaRPr lang="en-US" sz="3200" dirty="0" smtClean="0"/>
          </a:p>
          <a:p>
            <a:pPr algn="just"/>
            <a:endParaRPr lang="en-US" dirty="0"/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873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19888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IN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40960" cy="640871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 smtClean="0"/>
              <a:t>3) Our interests are closely linked with our instincts, basic needs and motives.</a:t>
            </a:r>
            <a:endParaRPr lang="en-US" sz="3200" dirty="0"/>
          </a:p>
          <a:p>
            <a:pPr algn="just"/>
            <a:endParaRPr lang="en-US" sz="3200" dirty="0" smtClean="0"/>
          </a:p>
          <a:p>
            <a:pPr algn="just"/>
            <a:r>
              <a:rPr lang="en-US" sz="3200" dirty="0"/>
              <a:t>4</a:t>
            </a:r>
            <a:r>
              <a:rPr lang="en-US" sz="3200" dirty="0" smtClean="0"/>
              <a:t>) Interests are innate as well as acquired dispositions. They are not fixed or permanent.</a:t>
            </a:r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5) There is individual difference in Interests. It can be measured by psychological tests.</a:t>
            </a:r>
          </a:p>
          <a:p>
            <a:pPr algn="just"/>
            <a:endParaRPr lang="en-US" sz="3200" dirty="0"/>
          </a:p>
          <a:p>
            <a:pPr algn="just"/>
            <a:r>
              <a:rPr lang="en-US" sz="3200" dirty="0" smtClean="0"/>
              <a:t>6) Interest is closely related with learning. Learning becomes effective and efficient only when interests of children are satisfied. 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52173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11967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IN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04664"/>
            <a:ext cx="8640960" cy="6336704"/>
          </a:xfrm>
        </p:spPr>
        <p:txBody>
          <a:bodyPr/>
          <a:lstStyle/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ctr"/>
            <a:r>
              <a:rPr lang="en-US" sz="7200" dirty="0" smtClean="0">
                <a:latin typeface="Bernard MT Condensed" pitchFamily="18" charset="0"/>
              </a:rPr>
              <a:t>THANK</a:t>
            </a:r>
          </a:p>
          <a:p>
            <a:pPr algn="ctr"/>
            <a:r>
              <a:rPr lang="en-US" sz="7200" dirty="0" smtClean="0">
                <a:latin typeface="Bernard MT Condensed" pitchFamily="18" charset="0"/>
              </a:rPr>
              <a:t>YOU</a:t>
            </a:r>
            <a:r>
              <a:rPr lang="en-US" sz="3200" dirty="0" smtClean="0"/>
              <a:t>  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67326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162</TotalTime>
  <Words>288</Words>
  <Application>Microsoft Office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    Meaning of Interest</vt:lpstr>
      <vt:lpstr>    </vt:lpstr>
      <vt:lpstr>    </vt:lpstr>
      <vt:lpstr>    Characteristics of Interest</vt:lpstr>
      <vt:lpstr>    </vt:lpstr>
      <vt:lpstr>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Motivation: Meaning and Role</dc:title>
  <dc:creator>Leela Ram Newar</dc:creator>
  <cp:lastModifiedBy>Leela Ram Newar</cp:lastModifiedBy>
  <cp:revision>17</cp:revision>
  <dcterms:created xsi:type="dcterms:W3CDTF">2022-05-10T14:04:37Z</dcterms:created>
  <dcterms:modified xsi:type="dcterms:W3CDTF">2022-05-24T14:22:04Z</dcterms:modified>
</cp:coreProperties>
</file>