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30425"/>
            <a:ext cx="8001000" cy="1603375"/>
          </a:xfrm>
        </p:spPr>
        <p:txBody>
          <a:bodyPr>
            <a:normAutofit/>
          </a:bodyPr>
          <a:lstStyle/>
          <a:p>
            <a:pPr algn="ctr"/>
            <a:r>
              <a:rPr lang="en-IN" sz="3200" b="1" dirty="0" smtClean="0"/>
              <a:t>TESTS TO CHECK MULTICOLLINEARITY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143000"/>
          </a:xfrm>
        </p:spPr>
        <p:txBody>
          <a:bodyPr/>
          <a:lstStyle/>
          <a:p>
            <a:pPr algn="ctr"/>
            <a:r>
              <a:rPr lang="en-IN" dirty="0" smtClean="0"/>
              <a:t>Anindita Chakravarty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 VIF (Variable Inflation Factors)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752600"/>
            <a:ext cx="8153400" cy="4343400"/>
          </a:xfrm>
        </p:spPr>
        <p:txBody>
          <a:bodyPr/>
          <a:lstStyle/>
          <a:p>
            <a:pPr algn="just"/>
            <a:r>
              <a:rPr lang="en-US" dirty="0" smtClean="0"/>
              <a:t>VIF determines the strength of the correlation between the independent variables. It is predicted by taking a variable and regressing it against every other variable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VIF score of an independent variable represents how well the variable is explained by other independent variables.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b="1" dirty="0" smtClean="0"/>
              <a:t>R^2</a:t>
            </a:r>
            <a:r>
              <a:rPr lang="en-US" dirty="0" smtClean="0"/>
              <a:t> value is determined to find out how well an independent variable is described by the other independent variables. </a:t>
            </a:r>
            <a:endParaRPr lang="en-US" dirty="0" smtClean="0"/>
          </a:p>
          <a:p>
            <a:pPr algn="just"/>
            <a:r>
              <a:rPr lang="en-US" dirty="0" smtClean="0"/>
              <a:t>A </a:t>
            </a:r>
            <a:r>
              <a:rPr lang="en-US" dirty="0" smtClean="0"/>
              <a:t>high value of </a:t>
            </a:r>
            <a:r>
              <a:rPr lang="en-US" b="1" dirty="0" smtClean="0"/>
              <a:t>R^2</a:t>
            </a:r>
            <a:r>
              <a:rPr lang="en-US" dirty="0" smtClean="0"/>
              <a:t> means that the variable is highly correlated with the other variables. </a:t>
            </a:r>
            <a:endParaRPr lang="en-US" dirty="0" smtClean="0"/>
          </a:p>
          <a:p>
            <a:pPr algn="just"/>
            <a:r>
              <a:rPr lang="en-US" dirty="0" smtClean="0"/>
              <a:t>This </a:t>
            </a:r>
            <a:r>
              <a:rPr lang="en-US" dirty="0" smtClean="0"/>
              <a:t>is </a:t>
            </a:r>
            <a:r>
              <a:rPr lang="en-US" dirty="0" smtClean="0"/>
              <a:t>captured by the</a:t>
            </a:r>
            <a:r>
              <a:rPr lang="en-US" dirty="0" smtClean="0"/>
              <a:t> </a:t>
            </a:r>
            <a:r>
              <a:rPr lang="en-US" b="1" dirty="0" smtClean="0"/>
              <a:t>VIF</a:t>
            </a:r>
            <a:r>
              <a:rPr lang="en-US" dirty="0" smtClean="0"/>
              <a:t> which is denoted below</a:t>
            </a:r>
            <a:r>
              <a:rPr lang="en-US" dirty="0" smtClean="0"/>
              <a:t>:</a:t>
            </a:r>
          </a:p>
          <a:p>
            <a:pPr algn="just"/>
            <a:r>
              <a:rPr lang="en-IN" dirty="0" smtClean="0"/>
              <a:t>             VIF=     1</a:t>
            </a:r>
          </a:p>
          <a:p>
            <a:pPr algn="just">
              <a:buNone/>
            </a:pPr>
            <a:r>
              <a:rPr lang="en-IN" dirty="0" smtClean="0"/>
              <a:t>                          1- R</a:t>
            </a:r>
            <a:r>
              <a:rPr lang="en-IN" baseline="30000" dirty="0" smtClean="0"/>
              <a:t>2</a:t>
            </a:r>
          </a:p>
          <a:p>
            <a:pPr algn="just">
              <a:buNone/>
            </a:pP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2971800" y="5105400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So, the closer the </a:t>
            </a:r>
            <a:r>
              <a:rPr lang="en-US" b="1" dirty="0" smtClean="0"/>
              <a:t>R^2</a:t>
            </a:r>
            <a:r>
              <a:rPr lang="en-US" dirty="0" smtClean="0"/>
              <a:t> value to 1, the higher the value of VIF and the higher the </a:t>
            </a:r>
            <a:r>
              <a:rPr lang="en-US" dirty="0" err="1" smtClean="0"/>
              <a:t>multicollinearity</a:t>
            </a:r>
            <a:r>
              <a:rPr lang="en-US" dirty="0" smtClean="0"/>
              <a:t> with the particular independent variable</a:t>
            </a:r>
            <a:r>
              <a:rPr lang="en-US" dirty="0" smtClean="0"/>
              <a:t>.</a:t>
            </a:r>
          </a:p>
          <a:p>
            <a:pPr algn="just"/>
            <a:r>
              <a:rPr lang="en-IN" u="sng" dirty="0" smtClean="0"/>
              <a:t>NOTE:</a:t>
            </a:r>
          </a:p>
          <a:p>
            <a:pPr algn="just"/>
            <a:r>
              <a:rPr lang="en-US" dirty="0" smtClean="0"/>
              <a:t>VIF starts at 1 and has no upper limit</a:t>
            </a:r>
          </a:p>
          <a:p>
            <a:pPr algn="just"/>
            <a:r>
              <a:rPr lang="en-US" dirty="0" smtClean="0"/>
              <a:t>VIF = 1, no correlation between the independent variable and the other variables</a:t>
            </a:r>
          </a:p>
          <a:p>
            <a:pPr algn="just"/>
            <a:r>
              <a:rPr lang="en-US" dirty="0" smtClean="0"/>
              <a:t>VIF exceeding 5 or 10 indicates high </a:t>
            </a:r>
            <a:r>
              <a:rPr lang="en-US" dirty="0" err="1" smtClean="0"/>
              <a:t>multicollinearity</a:t>
            </a:r>
            <a:r>
              <a:rPr lang="en-US" dirty="0" smtClean="0"/>
              <a:t> between this independent variable and the others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81000"/>
            <a:ext cx="8153400" cy="838200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Farrar–</a:t>
            </a:r>
            <a:r>
              <a:rPr lang="en-US" b="1" u="sng" dirty="0" err="1" smtClean="0"/>
              <a:t>Glauber</a:t>
            </a:r>
            <a:r>
              <a:rPr lang="en-US" b="1" u="sng" dirty="0" smtClean="0"/>
              <a:t> test</a:t>
            </a:r>
            <a:r>
              <a:rPr lang="en-US" u="sng" dirty="0" smtClean="0"/>
              <a:t>:</a:t>
            </a:r>
            <a:r>
              <a:rPr lang="en-US" u="sng" baseline="30000" dirty="0" smtClean="0"/>
              <a:t/>
            </a:r>
            <a:br>
              <a:rPr lang="en-US" u="sng" baseline="300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If </a:t>
            </a:r>
            <a:r>
              <a:rPr lang="en-US" dirty="0" smtClean="0"/>
              <a:t>the variables are found to be orthogonal, there is no </a:t>
            </a:r>
            <a:r>
              <a:rPr lang="en-US" dirty="0" err="1" smtClean="0"/>
              <a:t>multicollinearity</a:t>
            </a:r>
            <a:r>
              <a:rPr lang="en-US" dirty="0" smtClean="0"/>
              <a:t>; if the variables are not orthogonal, then at least some degree of </a:t>
            </a:r>
            <a:r>
              <a:rPr lang="en-US" dirty="0" err="1" smtClean="0"/>
              <a:t>multicollinearity</a:t>
            </a:r>
            <a:r>
              <a:rPr lang="en-US" dirty="0" smtClean="0"/>
              <a:t> is present. </a:t>
            </a: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 The Farrar–</a:t>
            </a:r>
            <a:r>
              <a:rPr lang="en-US" dirty="0" err="1" smtClean="0"/>
              <a:t>Glauber</a:t>
            </a:r>
            <a:r>
              <a:rPr lang="en-US" dirty="0" smtClean="0"/>
              <a:t> test has also been criticized by other researchers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Construction of a correlation matrix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 smtClean="0"/>
              <a:t>Construction of a correlation matrix among the explanatory variables will yield indications as to the likelihood that any given couplet of right-hand-side variables are creating </a:t>
            </a:r>
            <a:r>
              <a:rPr lang="en-US" dirty="0" err="1" smtClean="0"/>
              <a:t>multicollinearity</a:t>
            </a:r>
            <a:r>
              <a:rPr lang="en-US" dirty="0" smtClean="0"/>
              <a:t> problems. </a:t>
            </a:r>
            <a:endParaRPr lang="en-US" dirty="0" smtClean="0"/>
          </a:p>
          <a:p>
            <a:pPr algn="just"/>
            <a:r>
              <a:rPr lang="en-US" dirty="0" smtClean="0"/>
              <a:t>Correlation </a:t>
            </a:r>
            <a:r>
              <a:rPr lang="en-US" dirty="0" smtClean="0"/>
              <a:t>values (off-diagonal elements) of at least 0.4 are sometimes interpreted as indicating a </a:t>
            </a:r>
            <a:r>
              <a:rPr lang="en-US" dirty="0" err="1" smtClean="0"/>
              <a:t>multicollinearity</a:t>
            </a:r>
            <a:r>
              <a:rPr lang="en-US" dirty="0" smtClean="0"/>
              <a:t> problem. 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10</TotalTime>
  <Words>143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Median</vt:lpstr>
      <vt:lpstr>TESTS TO CHECK MULTICOLLINEARITY</vt:lpstr>
      <vt:lpstr> VIF (Variable Inflation Factors).</vt:lpstr>
      <vt:lpstr>Slide 3</vt:lpstr>
      <vt:lpstr>Slide 4</vt:lpstr>
      <vt:lpstr>Farrar–Glauber test: </vt:lpstr>
      <vt:lpstr>Construction of a correlation matrix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TESTS TO CHECK MULTICOLLINEARITY</dc:title>
  <dc:creator>LENOVO</dc:creator>
  <cp:lastModifiedBy>LENOVO</cp:lastModifiedBy>
  <cp:revision>3</cp:revision>
  <dcterms:created xsi:type="dcterms:W3CDTF">2006-08-16T00:00:00Z</dcterms:created>
  <dcterms:modified xsi:type="dcterms:W3CDTF">2022-06-09T05:03:01Z</dcterms:modified>
</cp:coreProperties>
</file>