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49AC5-0B6F-45B9-B892-4C71DD6231E6}" type="datetimeFigureOut">
              <a:rPr lang="en-US" smtClean="0"/>
              <a:t>5/27/2022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288B5-4390-4E8C-AA43-73F6A44EAA7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49AC5-0B6F-45B9-B892-4C71DD6231E6}" type="datetimeFigureOut">
              <a:rPr lang="en-US" smtClean="0"/>
              <a:t>5/27/2022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288B5-4390-4E8C-AA43-73F6A44EAA7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49AC5-0B6F-45B9-B892-4C71DD6231E6}" type="datetimeFigureOut">
              <a:rPr lang="en-US" smtClean="0"/>
              <a:t>5/27/2022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288B5-4390-4E8C-AA43-73F6A44EAA7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49AC5-0B6F-45B9-B892-4C71DD6231E6}" type="datetimeFigureOut">
              <a:rPr lang="en-US" smtClean="0"/>
              <a:t>5/27/2022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288B5-4390-4E8C-AA43-73F6A44EAA7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49AC5-0B6F-45B9-B892-4C71DD6231E6}" type="datetimeFigureOut">
              <a:rPr lang="en-US" smtClean="0"/>
              <a:t>5/27/2022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288B5-4390-4E8C-AA43-73F6A44EAA7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49AC5-0B6F-45B9-B892-4C71DD6231E6}" type="datetimeFigureOut">
              <a:rPr lang="en-US" smtClean="0"/>
              <a:t>5/27/2022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288B5-4390-4E8C-AA43-73F6A44EAA7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49AC5-0B6F-45B9-B892-4C71DD6231E6}" type="datetimeFigureOut">
              <a:rPr lang="en-US" smtClean="0"/>
              <a:t>5/27/2022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288B5-4390-4E8C-AA43-73F6A44EAA7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49AC5-0B6F-45B9-B892-4C71DD6231E6}" type="datetimeFigureOut">
              <a:rPr lang="en-US" smtClean="0"/>
              <a:t>5/27/2022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288B5-4390-4E8C-AA43-73F6A44EAA7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49AC5-0B6F-45B9-B892-4C71DD6231E6}" type="datetimeFigureOut">
              <a:rPr lang="en-US" smtClean="0"/>
              <a:t>5/27/2022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288B5-4390-4E8C-AA43-73F6A44EAA7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49AC5-0B6F-45B9-B892-4C71DD6231E6}" type="datetimeFigureOut">
              <a:rPr lang="en-US" smtClean="0"/>
              <a:t>5/27/2022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288B5-4390-4E8C-AA43-73F6A44EAA7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49AC5-0B6F-45B9-B892-4C71DD6231E6}" type="datetimeFigureOut">
              <a:rPr lang="en-US" smtClean="0"/>
              <a:t>5/27/2022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288B5-4390-4E8C-AA43-73F6A44EAA7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D49AC5-0B6F-45B9-B892-4C71DD6231E6}" type="datetimeFigureOut">
              <a:rPr lang="en-US" smtClean="0"/>
              <a:t>5/27/2022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288B5-4390-4E8C-AA43-73F6A44EAA76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4290"/>
            <a:ext cx="7772400" cy="142876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GENERAL CHARACTERS OF PHYLUM ONYCHOPHORA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24" y="2000240"/>
            <a:ext cx="7358114" cy="4357718"/>
          </a:xfrm>
        </p:spPr>
        <p:txBody>
          <a:bodyPr/>
          <a:lstStyle/>
          <a:p>
            <a:endParaRPr lang="en-US" dirty="0" smtClean="0"/>
          </a:p>
          <a:p>
            <a:endParaRPr lang="en-US" dirty="0">
              <a:solidFill>
                <a:schemeClr val="bg2">
                  <a:lumMod val="50000"/>
                </a:schemeClr>
              </a:solidFill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PRESENTED BY :-</a:t>
            </a:r>
          </a:p>
          <a:p>
            <a:r>
              <a:rPr lang="en-US" dirty="0" smtClean="0"/>
              <a:t>S.K. MANHAI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r>
              <a:rPr lang="en-US" dirty="0" smtClean="0"/>
              <a:t>The nervous system consists of a pairs of suprapharyngeal ganglion or brain with two circumpharyngeal  connectives and a pair of widely separated lateral longitudinal nerve cords connected together by transverse commissures . Ganglion on the cords are indistinct .</a:t>
            </a:r>
          </a:p>
          <a:p>
            <a:r>
              <a:rPr lang="en-US" dirty="0" smtClean="0"/>
              <a:t>Sensory organs are a pair of eyes near the base of the antennae ,taste spines on the lips and preoral  cavity and tactile spines on the surface tubercles 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r>
              <a:rPr lang="en-US" dirty="0" smtClean="0"/>
              <a:t>Female reproductive organs include a pair of  ovaries ,a pair of oviducts and a pair of beaded uteri . The uteri join to open to outside through a vaginal opening . The male reproductive  system has paired  testes , seminal vesicles ,vasa diferential and genital opening.</a:t>
            </a:r>
          </a:p>
          <a:p>
            <a:r>
              <a:rPr lang="en-US" dirty="0" smtClean="0"/>
              <a:t>Fertilization internal . the female produces about 30 or more young in a year . The young resembles to the adult 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pPr>
              <a:buNone/>
            </a:pPr>
            <a:r>
              <a:rPr lang="en-US" sz="9600" dirty="0">
                <a:solidFill>
                  <a:srgbClr val="FF0000"/>
                </a:solidFill>
              </a:rPr>
              <a:t> </a:t>
            </a:r>
            <a:r>
              <a:rPr lang="en-US" sz="9600" dirty="0" smtClean="0">
                <a:solidFill>
                  <a:srgbClr val="FF0000"/>
                </a:solidFill>
              </a:rPr>
              <a:t>  Thanks you</a:t>
            </a:r>
            <a:endParaRPr lang="en-US" sz="9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p\OneDrive\Desktop\peripatu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285728"/>
            <a:ext cx="8572560" cy="60007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/>
          <a:lstStyle/>
          <a:p>
            <a:r>
              <a:rPr lang="en-US" dirty="0" smtClean="0"/>
              <a:t>ONYCHOPHORA :- </a:t>
            </a:r>
            <a:r>
              <a:rPr lang="en-US" dirty="0" smtClean="0">
                <a:solidFill>
                  <a:srgbClr val="FF0000"/>
                </a:solidFill>
              </a:rPr>
              <a:t>Onyx – claw  , pherein – bear .</a:t>
            </a:r>
          </a:p>
          <a:p>
            <a:r>
              <a:rPr lang="en-US" dirty="0" smtClean="0"/>
              <a:t>It was conventionally classified with arthropoda as one of its  classes . But the modern system animal classification  has given to  it the status of an independent phylum .</a:t>
            </a:r>
          </a:p>
          <a:p>
            <a:r>
              <a:rPr lang="en-US" dirty="0" smtClean="0"/>
              <a:t>There are about  70 species  in this phylum belonging to a few genera or possibly to one genus ,peripatus 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pPr algn="l"/>
            <a:r>
              <a:rPr lang="en-US" dirty="0" smtClean="0"/>
              <a:t>Geographical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 exhibits discontinuous distribution with its species scattered  in most of the warmer parts of the world – </a:t>
            </a:r>
            <a:r>
              <a:rPr lang="en-US" dirty="0"/>
              <a:t>A</a:t>
            </a:r>
            <a:r>
              <a:rPr lang="en-US" dirty="0" smtClean="0"/>
              <a:t>frica, Australia , New Zealand , Central America ,Mexico ,West indies , Malaya Archipelago , India and other localities 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         Habit and Habitat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Peripatus is a terrestrial  animal, living in moist  places ,in crevices of rocks , under stones , logs and bark , and other dark and damp places  where it is protected both from loss of water and also from predatory arthropods 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     External morphology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Body is elongated , cylindrical and bilaterally symmetrical , measuring between 5 -7 cm in length .</a:t>
            </a:r>
          </a:p>
          <a:p>
            <a:r>
              <a:rPr lang="en-US" dirty="0" smtClean="0"/>
              <a:t>The external segmentation is unclear and the legs ,which number from 14 to  43 pairs , </a:t>
            </a:r>
            <a:r>
              <a:rPr lang="en-US" dirty="0" err="1" smtClean="0"/>
              <a:t>unjointed</a:t>
            </a:r>
            <a:r>
              <a:rPr lang="en-US" dirty="0" smtClean="0"/>
              <a:t> .</a:t>
            </a:r>
          </a:p>
          <a:p>
            <a:r>
              <a:rPr lang="en-US" dirty="0" smtClean="0"/>
              <a:t>Each legs is stumpy protuberance ending in two claws and provided with 3 to 6 pads on ventral side which serves as walking soles which contact the substratum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Anatomical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body wall is dermo- muscular , consisting of cuticle , epidermis , dermis , and striped circular and longitudinal muscles.</a:t>
            </a:r>
          </a:p>
          <a:p>
            <a:r>
              <a:rPr lang="en-US" dirty="0" smtClean="0"/>
              <a:t>The coelom is in the form of small cavities around gonads and metanephridia .</a:t>
            </a:r>
          </a:p>
          <a:p>
            <a:r>
              <a:rPr lang="en-US" dirty="0" smtClean="0"/>
              <a:t>The body cavity is a haemocoel , lined with epithelium 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r>
              <a:rPr lang="en-US" dirty="0" smtClean="0"/>
              <a:t>A pair of slime glands are located , one on either side  of the body cavity . These open on the oral papillae and secrete an adhesive slime for entangling the prey .</a:t>
            </a:r>
          </a:p>
          <a:p>
            <a:r>
              <a:rPr lang="en-US" dirty="0" smtClean="0"/>
              <a:t>The mouth leads into alimentary canal , which comprises of a tongue with rows of sensory spines , muscular  pharynx into which opens a pair of large salivery glands , short foregut or oesophagus , long midgut or stomach – intestine and short hindgut or rectum 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r>
              <a:rPr lang="en-US" dirty="0" smtClean="0"/>
              <a:t>The respiratory organs are unbranched trachea , communicating to outside through minute spiracles .</a:t>
            </a:r>
          </a:p>
          <a:p>
            <a:r>
              <a:rPr lang="en-US" dirty="0" smtClean="0"/>
              <a:t>The excretory  organs are coxal glands, one pair in each segment ,opening at the base of the legs .</a:t>
            </a:r>
          </a:p>
          <a:p>
            <a:r>
              <a:rPr lang="en-US" dirty="0" smtClean="0"/>
              <a:t>A dorsal tubular contractile heart lies within the pericardial cavity 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546</Words>
  <Application>Microsoft Office PowerPoint</Application>
  <PresentationFormat>On-screen Show (4:3)</PresentationFormat>
  <Paragraphs>35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GENERAL CHARACTERS OF PHYLUM ONYCHOPHORA</vt:lpstr>
      <vt:lpstr>Slide 2</vt:lpstr>
      <vt:lpstr>Slide 3</vt:lpstr>
      <vt:lpstr>Geographical distribution</vt:lpstr>
      <vt:lpstr>         Habit and Habitat</vt:lpstr>
      <vt:lpstr>     External morphology</vt:lpstr>
      <vt:lpstr> Anatomical features</vt:lpstr>
      <vt:lpstr>Slide 8</vt:lpstr>
      <vt:lpstr>Slide 9</vt:lpstr>
      <vt:lpstr>Slide 10</vt:lpstr>
      <vt:lpstr>Slide 11</vt:lpstr>
      <vt:lpstr>Slide 12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CHARACTERS OF PHYLUM ONYCHOPHORA</dc:title>
  <dc:creator>hp</dc:creator>
  <cp:lastModifiedBy>hp</cp:lastModifiedBy>
  <cp:revision>8</cp:revision>
  <dcterms:created xsi:type="dcterms:W3CDTF">2022-05-27T01:07:41Z</dcterms:created>
  <dcterms:modified xsi:type="dcterms:W3CDTF">2022-05-27T02:19:27Z</dcterms:modified>
</cp:coreProperties>
</file>