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B821-CE8D-6A01-F0B2-2D6524AC1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CF238-A8B9-DE8C-D2C7-3CD673E70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4FEF-DFE8-C5F2-8D15-967C8F4D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885EC-39DC-3446-5747-9EECBCE7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BFB3-FA5C-D931-75BB-07AF47FD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65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207D-E8A1-D279-FA59-6DBEA033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F8FD8-02E3-2AA6-73E6-0E5371B8B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2788-F696-49BD-E0CF-FE6E7219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11D14-D6CC-FA81-11F3-A18878ED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544B0-F13B-5D9F-9354-E965ED84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277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7A6D5-BCFD-C337-0CC1-84C2C4DE0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00102-18B6-6B82-D838-2B8A33369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83523-EFBD-E9C0-0FCC-3558D8B7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4AA8A-B58D-B4F8-457E-42888A43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9A9F8-BFD7-2317-3EF6-EDE4944F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33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4177-620C-8852-4F35-1BA73A40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28DCC-1BF9-B34D-5454-5DB79BDE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5AE09-535D-DD48-D862-A59433E8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8234E-5D10-1678-F3DE-7D71C3FE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447BD-1B15-1E15-3F9D-A334C4D1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29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AD8A-82AF-A52B-8D56-4E74A929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2EA9A-D5E1-AF43-A13A-5989F04AD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A3B48-9187-7135-0A36-E253C644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C40FC-D78F-43B1-EEE3-8605730D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5E2C1-2BF7-4759-F6CB-696C17BA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785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2B89-E17F-E098-7552-94633638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FF96-FB37-F573-1891-9262E3724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25260-F2E1-684C-7B1F-E102F2D35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DF569-C0D6-EA46-59F0-9E96C8C8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BCAA2-E39F-7B5A-65D5-F972471D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E7B9E-47DA-0F2E-E91F-94DD5EAF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F5FC-3657-38C6-2897-CE833638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BA811-7182-1C53-0733-B9CE16F53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963F1-1C5E-8DC4-70F2-113ED54E2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0F3C2-5B1A-205F-CAA6-BD2242D3C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AEDD9-D84B-D991-DFB2-095176527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23DD7-3179-3E51-F7C4-590F8046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51E66-85ED-A170-78B7-AAE74518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8F28E-EA23-07B5-4E51-45135CF8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72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92D9-06E8-31ED-F41D-71ADB7E00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F8B6D-1270-6129-56FA-48846B20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79CBF-D43E-C2EE-C940-A9A16246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B8AE1-691C-63C6-24CC-9AD41785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696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14720-A237-CD0B-8C34-3E60B1F5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4F0D7-705E-6F2F-6D39-7BB84A86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0AFDA-37DB-9E5C-0607-63BD26BB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139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6E27-8ECD-B2D6-F330-BD25B8FF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0E32E-C356-6EEF-422C-1BE1B1E4F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6F3D6-0884-8BEC-1F0B-012E5A752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C7B8B-1111-15CE-9550-64C8EC67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3CE30-78EA-5193-0D4B-74FBF439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FE50D-4FF5-D6CB-B027-436FD725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99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9A87-9BA1-762A-5006-06CD17B1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36A0A-CB61-DF09-4E98-8D44B7D16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E3CBF-8E7F-B162-24D2-5791F5C0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FA2CC-0F96-4808-3B92-B5356DB6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EF83B-09FC-639C-FFE5-E1A118F0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94B70-6D83-4B4D-A24B-0F29E535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22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2F9A8B-6332-6EDD-6F1B-AE5C97BD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A8AE9-5542-ACD5-3082-BE7C9D822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9C014-C28F-F288-C7EE-2F3D28DD2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4DA5-CED2-4686-AC3B-5D080A400A0A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EE62B-EC8C-375C-6348-E1FAA3EC5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8D3BB-7B1A-C089-D21E-8EB9EA802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E128-0755-44A4-92FF-ECBBB570FB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809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2FEF40-32C3-7C5B-F57D-287616F91424}"/>
              </a:ext>
            </a:extLst>
          </p:cNvPr>
          <p:cNvSpPr txBox="1"/>
          <p:nvPr/>
        </p:nvSpPr>
        <p:spPr>
          <a:xfrm>
            <a:off x="2863403" y="862884"/>
            <a:ext cx="64651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Algerian" panose="04020705040A02060702" pitchFamily="82" charset="0"/>
              </a:rPr>
              <a:t>B.Sc. 4</a:t>
            </a:r>
            <a:r>
              <a:rPr lang="en-IN" sz="2800" b="1" baseline="30000" dirty="0">
                <a:latin typeface="Algerian" panose="04020705040A02060702" pitchFamily="82" charset="0"/>
              </a:rPr>
              <a:t>th</a:t>
            </a:r>
            <a:r>
              <a:rPr lang="en-IN" sz="2800" b="1" dirty="0">
                <a:latin typeface="Algerian" panose="04020705040A02060702" pitchFamily="82" charset="0"/>
              </a:rPr>
              <a:t> Semester (Honours)</a:t>
            </a:r>
          </a:p>
          <a:p>
            <a:pPr algn="ctr"/>
            <a:r>
              <a:rPr lang="en-IN" sz="2800" b="1" dirty="0">
                <a:latin typeface="Algerian" panose="04020705040A02060702" pitchFamily="82" charset="0"/>
              </a:rPr>
              <a:t>Subject- Zoology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EACED-854B-024B-4043-96EB1D779284}"/>
              </a:ext>
            </a:extLst>
          </p:cNvPr>
          <p:cNvSpPr txBox="1"/>
          <p:nvPr/>
        </p:nvSpPr>
        <p:spPr>
          <a:xfrm>
            <a:off x="2653048" y="3059668"/>
            <a:ext cx="923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Goudy Stout" panose="0202090407030B020401" pitchFamily="18" charset="0"/>
              </a:rPr>
              <a:t>Topic Name: </a:t>
            </a:r>
            <a:r>
              <a:rPr lang="en-IN" i="1" dirty="0">
                <a:solidFill>
                  <a:srgbClr val="C00000"/>
                </a:solidFill>
                <a:latin typeface="Engravers MT" panose="02090707080505020304" pitchFamily="18" charset="0"/>
              </a:rPr>
              <a:t>Respiratory Pigments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0F914-076B-7D09-138F-7072383D995A}"/>
              </a:ext>
            </a:extLst>
          </p:cNvPr>
          <p:cNvSpPr txBox="1"/>
          <p:nvPr/>
        </p:nvSpPr>
        <p:spPr>
          <a:xfrm>
            <a:off x="1326523" y="4559121"/>
            <a:ext cx="892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solidFill>
                  <a:srgbClr val="002060"/>
                </a:solidFill>
                <a:latin typeface="Engravers MT" panose="02090707080505020304" pitchFamily="18" charset="0"/>
              </a:rPr>
              <a:t>Name of the teacher: </a:t>
            </a:r>
            <a:r>
              <a:rPr lang="en-IN" dirty="0" err="1">
                <a:solidFill>
                  <a:srgbClr val="002060"/>
                </a:solidFill>
                <a:latin typeface="Engravers MT" panose="02090707080505020304" pitchFamily="18" charset="0"/>
              </a:rPr>
              <a:t>Dr.</a:t>
            </a:r>
            <a:r>
              <a:rPr lang="en-IN" dirty="0">
                <a:solidFill>
                  <a:srgbClr val="002060"/>
                </a:solidFill>
                <a:latin typeface="Engravers MT" panose="02090707080505020304" pitchFamily="18" charset="0"/>
              </a:rPr>
              <a:t> Merina Narah</a:t>
            </a:r>
          </a:p>
          <a:p>
            <a:pPr algn="just"/>
            <a:r>
              <a:rPr lang="en-IN" dirty="0">
                <a:solidFill>
                  <a:srgbClr val="002060"/>
                </a:solidFill>
                <a:latin typeface="Engravers MT" panose="02090707080505020304" pitchFamily="18" charset="0"/>
              </a:rPr>
              <a:t>                                                  Assistant professor</a:t>
            </a:r>
          </a:p>
          <a:p>
            <a:pPr algn="just"/>
            <a:r>
              <a:rPr lang="en-IN" dirty="0">
                <a:solidFill>
                  <a:srgbClr val="002060"/>
                </a:solidFill>
                <a:latin typeface="Engravers MT" panose="02090707080505020304" pitchFamily="18" charset="0"/>
              </a:rPr>
              <a:t>                                                  Department of Zoology</a:t>
            </a:r>
          </a:p>
          <a:p>
            <a:pPr algn="just"/>
            <a:r>
              <a:rPr lang="en-IN" dirty="0">
                <a:solidFill>
                  <a:srgbClr val="002060"/>
                </a:solidFill>
                <a:latin typeface="Engravers MT" panose="02090707080505020304" pitchFamily="18" charset="0"/>
              </a:rPr>
              <a:t>                                                  </a:t>
            </a:r>
            <a:r>
              <a:rPr lang="en-IN" dirty="0" err="1">
                <a:solidFill>
                  <a:srgbClr val="002060"/>
                </a:solidFill>
                <a:latin typeface="Engravers MT" panose="02090707080505020304" pitchFamily="18" charset="0"/>
              </a:rPr>
              <a:t>Silapathar</a:t>
            </a:r>
            <a:r>
              <a:rPr lang="en-IN" dirty="0">
                <a:solidFill>
                  <a:srgbClr val="002060"/>
                </a:solidFill>
                <a:latin typeface="Engravers MT" panose="02090707080505020304" pitchFamily="18" charset="0"/>
              </a:rPr>
              <a:t> College, 787059</a:t>
            </a:r>
          </a:p>
        </p:txBody>
      </p:sp>
    </p:spTree>
    <p:extLst>
      <p:ext uri="{BB962C8B-B14F-4D97-AF65-F5344CB8AC3E}">
        <p14:creationId xmlns:p14="http://schemas.microsoft.com/office/powerpoint/2010/main" val="188635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EDB68-ED10-55EC-AF67-DED93A547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4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56DB2-ECFC-E882-6BEE-0561C4731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A34D0-03E8-7875-AB14-0266B23C1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4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EA7F0-573D-B9AE-571C-E8E0D1CBD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0"/>
            <a:ext cx="11127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34F8F7-0FFA-6CA4-ABC7-AC36B9DB0C99}"/>
              </a:ext>
            </a:extLst>
          </p:cNvPr>
          <p:cNvSpPr txBox="1"/>
          <p:nvPr/>
        </p:nvSpPr>
        <p:spPr>
          <a:xfrm>
            <a:off x="3554569" y="2163650"/>
            <a:ext cx="4829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25276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38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Engravers MT</vt:lpstr>
      <vt:lpstr>Goudy Stout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Merina Narah</dc:creator>
  <cp:lastModifiedBy>Merina Narah</cp:lastModifiedBy>
  <cp:revision>11</cp:revision>
  <dcterms:created xsi:type="dcterms:W3CDTF">2022-05-25T10:12:50Z</dcterms:created>
  <dcterms:modified xsi:type="dcterms:W3CDTF">2022-05-31T18:22:31Z</dcterms:modified>
</cp:coreProperties>
</file>