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7" r:id="rId2"/>
    <p:sldId id="258" r:id="rId3"/>
    <p:sldId id="259" r:id="rId4"/>
    <p:sldId id="260" r:id="rId5"/>
    <p:sldId id="261" r:id="rId6"/>
    <p:sldId id="263" r:id="rId7"/>
    <p:sldId id="262"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39F67F1-D945-4448-B197-84CFBE72D79B}" type="datetimeFigureOut">
              <a:rPr lang="en-IN" smtClean="0"/>
              <a:t>31-05-2022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83C639A-E8AD-4FC6-AAEB-E53261A29A4C}" type="slidenum">
              <a:rPr lang="en-IN" smtClean="0"/>
              <a:t>‹#›</a:t>
            </a:fld>
            <a:endParaRPr lang="en-IN"/>
          </a:p>
        </p:txBody>
      </p:sp>
    </p:spTree>
    <p:extLst>
      <p:ext uri="{BB962C8B-B14F-4D97-AF65-F5344CB8AC3E}">
        <p14:creationId xmlns:p14="http://schemas.microsoft.com/office/powerpoint/2010/main" val="2264445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39F67F1-D945-4448-B197-84CFBE72D79B}" type="datetimeFigureOut">
              <a:rPr lang="en-IN" smtClean="0"/>
              <a:t>31-05-2022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83C639A-E8AD-4FC6-AAEB-E53261A29A4C}" type="slidenum">
              <a:rPr lang="en-IN" smtClean="0"/>
              <a:t>‹#›</a:t>
            </a:fld>
            <a:endParaRPr lang="en-IN"/>
          </a:p>
        </p:txBody>
      </p:sp>
    </p:spTree>
    <p:extLst>
      <p:ext uri="{BB962C8B-B14F-4D97-AF65-F5344CB8AC3E}">
        <p14:creationId xmlns:p14="http://schemas.microsoft.com/office/powerpoint/2010/main" val="122842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39F67F1-D945-4448-B197-84CFBE72D79B}" type="datetimeFigureOut">
              <a:rPr lang="en-IN" smtClean="0"/>
              <a:t>31-05-2022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83C639A-E8AD-4FC6-AAEB-E53261A29A4C}"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080379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39F67F1-D945-4448-B197-84CFBE72D79B}" type="datetimeFigureOut">
              <a:rPr lang="en-IN" smtClean="0"/>
              <a:t>31-05-2022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83C639A-E8AD-4FC6-AAEB-E53261A29A4C}" type="slidenum">
              <a:rPr lang="en-IN" smtClean="0"/>
              <a:t>‹#›</a:t>
            </a:fld>
            <a:endParaRPr lang="en-IN"/>
          </a:p>
        </p:txBody>
      </p:sp>
    </p:spTree>
    <p:extLst>
      <p:ext uri="{BB962C8B-B14F-4D97-AF65-F5344CB8AC3E}">
        <p14:creationId xmlns:p14="http://schemas.microsoft.com/office/powerpoint/2010/main" val="14955454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39F67F1-D945-4448-B197-84CFBE72D79B}" type="datetimeFigureOut">
              <a:rPr lang="en-IN" smtClean="0"/>
              <a:t>31-05-2022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83C639A-E8AD-4FC6-AAEB-E53261A29A4C}"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830260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39F67F1-D945-4448-B197-84CFBE72D79B}" type="datetimeFigureOut">
              <a:rPr lang="en-IN" smtClean="0"/>
              <a:t>31-05-2022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83C639A-E8AD-4FC6-AAEB-E53261A29A4C}" type="slidenum">
              <a:rPr lang="en-IN" smtClean="0"/>
              <a:t>‹#›</a:t>
            </a:fld>
            <a:endParaRPr lang="en-IN"/>
          </a:p>
        </p:txBody>
      </p:sp>
    </p:spTree>
    <p:extLst>
      <p:ext uri="{BB962C8B-B14F-4D97-AF65-F5344CB8AC3E}">
        <p14:creationId xmlns:p14="http://schemas.microsoft.com/office/powerpoint/2010/main" val="31611529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9F67F1-D945-4448-B197-84CFBE72D79B}" type="datetimeFigureOut">
              <a:rPr lang="en-IN" smtClean="0"/>
              <a:t>31-05-2022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83C639A-E8AD-4FC6-AAEB-E53261A29A4C}" type="slidenum">
              <a:rPr lang="en-IN" smtClean="0"/>
              <a:t>‹#›</a:t>
            </a:fld>
            <a:endParaRPr lang="en-IN"/>
          </a:p>
        </p:txBody>
      </p:sp>
    </p:spTree>
    <p:extLst>
      <p:ext uri="{BB962C8B-B14F-4D97-AF65-F5344CB8AC3E}">
        <p14:creationId xmlns:p14="http://schemas.microsoft.com/office/powerpoint/2010/main" val="31665012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9F67F1-D945-4448-B197-84CFBE72D79B}" type="datetimeFigureOut">
              <a:rPr lang="en-IN" smtClean="0"/>
              <a:t>31-05-2022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83C639A-E8AD-4FC6-AAEB-E53261A29A4C}" type="slidenum">
              <a:rPr lang="en-IN" smtClean="0"/>
              <a:t>‹#›</a:t>
            </a:fld>
            <a:endParaRPr lang="en-IN"/>
          </a:p>
        </p:txBody>
      </p:sp>
    </p:spTree>
    <p:extLst>
      <p:ext uri="{BB962C8B-B14F-4D97-AF65-F5344CB8AC3E}">
        <p14:creationId xmlns:p14="http://schemas.microsoft.com/office/powerpoint/2010/main" val="1802148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9F67F1-D945-4448-B197-84CFBE72D79B}" type="datetimeFigureOut">
              <a:rPr lang="en-IN" smtClean="0"/>
              <a:t>31-05-2022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83C639A-E8AD-4FC6-AAEB-E53261A29A4C}" type="slidenum">
              <a:rPr lang="en-IN" smtClean="0"/>
              <a:t>‹#›</a:t>
            </a:fld>
            <a:endParaRPr lang="en-IN"/>
          </a:p>
        </p:txBody>
      </p:sp>
    </p:spTree>
    <p:extLst>
      <p:ext uri="{BB962C8B-B14F-4D97-AF65-F5344CB8AC3E}">
        <p14:creationId xmlns:p14="http://schemas.microsoft.com/office/powerpoint/2010/main" val="3151795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39F67F1-D945-4448-B197-84CFBE72D79B}" type="datetimeFigureOut">
              <a:rPr lang="en-IN" smtClean="0"/>
              <a:t>31-05-2022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83C639A-E8AD-4FC6-AAEB-E53261A29A4C}" type="slidenum">
              <a:rPr lang="en-IN" smtClean="0"/>
              <a:t>‹#›</a:t>
            </a:fld>
            <a:endParaRPr lang="en-IN"/>
          </a:p>
        </p:txBody>
      </p:sp>
    </p:spTree>
    <p:extLst>
      <p:ext uri="{BB962C8B-B14F-4D97-AF65-F5344CB8AC3E}">
        <p14:creationId xmlns:p14="http://schemas.microsoft.com/office/powerpoint/2010/main" val="4158622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9F67F1-D945-4448-B197-84CFBE72D79B}" type="datetimeFigureOut">
              <a:rPr lang="en-IN" smtClean="0"/>
              <a:t>31-05-2022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83C639A-E8AD-4FC6-AAEB-E53261A29A4C}" type="slidenum">
              <a:rPr lang="en-IN" smtClean="0"/>
              <a:t>‹#›</a:t>
            </a:fld>
            <a:endParaRPr lang="en-IN"/>
          </a:p>
        </p:txBody>
      </p:sp>
    </p:spTree>
    <p:extLst>
      <p:ext uri="{BB962C8B-B14F-4D97-AF65-F5344CB8AC3E}">
        <p14:creationId xmlns:p14="http://schemas.microsoft.com/office/powerpoint/2010/main" val="1120509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39F67F1-D945-4448-B197-84CFBE72D79B}" type="datetimeFigureOut">
              <a:rPr lang="en-IN" smtClean="0"/>
              <a:t>31-05-2022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83C639A-E8AD-4FC6-AAEB-E53261A29A4C}" type="slidenum">
              <a:rPr lang="en-IN" smtClean="0"/>
              <a:t>‹#›</a:t>
            </a:fld>
            <a:endParaRPr lang="en-IN"/>
          </a:p>
        </p:txBody>
      </p:sp>
    </p:spTree>
    <p:extLst>
      <p:ext uri="{BB962C8B-B14F-4D97-AF65-F5344CB8AC3E}">
        <p14:creationId xmlns:p14="http://schemas.microsoft.com/office/powerpoint/2010/main" val="1487772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39F67F1-D945-4448-B197-84CFBE72D79B}" type="datetimeFigureOut">
              <a:rPr lang="en-IN" smtClean="0"/>
              <a:t>31-05-2022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83C639A-E8AD-4FC6-AAEB-E53261A29A4C}" type="slidenum">
              <a:rPr lang="en-IN" smtClean="0"/>
              <a:t>‹#›</a:t>
            </a:fld>
            <a:endParaRPr lang="en-IN"/>
          </a:p>
        </p:txBody>
      </p:sp>
    </p:spTree>
    <p:extLst>
      <p:ext uri="{BB962C8B-B14F-4D97-AF65-F5344CB8AC3E}">
        <p14:creationId xmlns:p14="http://schemas.microsoft.com/office/powerpoint/2010/main" val="2334144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9F67F1-D945-4448-B197-84CFBE72D79B}" type="datetimeFigureOut">
              <a:rPr lang="en-IN" smtClean="0"/>
              <a:t>31-05-2022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83C639A-E8AD-4FC6-AAEB-E53261A29A4C}" type="slidenum">
              <a:rPr lang="en-IN" smtClean="0"/>
              <a:t>‹#›</a:t>
            </a:fld>
            <a:endParaRPr lang="en-IN"/>
          </a:p>
        </p:txBody>
      </p:sp>
    </p:spTree>
    <p:extLst>
      <p:ext uri="{BB962C8B-B14F-4D97-AF65-F5344CB8AC3E}">
        <p14:creationId xmlns:p14="http://schemas.microsoft.com/office/powerpoint/2010/main" val="2865574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39F67F1-D945-4448-B197-84CFBE72D79B}" type="datetimeFigureOut">
              <a:rPr lang="en-IN" smtClean="0"/>
              <a:t>31-05-2022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83C639A-E8AD-4FC6-AAEB-E53261A29A4C}" type="slidenum">
              <a:rPr lang="en-IN" smtClean="0"/>
              <a:t>‹#›</a:t>
            </a:fld>
            <a:endParaRPr lang="en-IN"/>
          </a:p>
        </p:txBody>
      </p:sp>
    </p:spTree>
    <p:extLst>
      <p:ext uri="{BB962C8B-B14F-4D97-AF65-F5344CB8AC3E}">
        <p14:creationId xmlns:p14="http://schemas.microsoft.com/office/powerpoint/2010/main" val="2007119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39F67F1-D945-4448-B197-84CFBE72D79B}" type="datetimeFigureOut">
              <a:rPr lang="en-IN" smtClean="0"/>
              <a:t>31-05-2022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83C639A-E8AD-4FC6-AAEB-E53261A29A4C}" type="slidenum">
              <a:rPr lang="en-IN" smtClean="0"/>
              <a:t>‹#›</a:t>
            </a:fld>
            <a:endParaRPr lang="en-IN"/>
          </a:p>
        </p:txBody>
      </p:sp>
    </p:spTree>
    <p:extLst>
      <p:ext uri="{BB962C8B-B14F-4D97-AF65-F5344CB8AC3E}">
        <p14:creationId xmlns:p14="http://schemas.microsoft.com/office/powerpoint/2010/main" val="2413361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39F67F1-D945-4448-B197-84CFBE72D79B}" type="datetimeFigureOut">
              <a:rPr lang="en-IN" smtClean="0"/>
              <a:t>31-05-2022</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83C639A-E8AD-4FC6-AAEB-E53261A29A4C}" type="slidenum">
              <a:rPr lang="en-IN" smtClean="0"/>
              <a:t>‹#›</a:t>
            </a:fld>
            <a:endParaRPr lang="en-IN"/>
          </a:p>
        </p:txBody>
      </p:sp>
    </p:spTree>
    <p:extLst>
      <p:ext uri="{BB962C8B-B14F-4D97-AF65-F5344CB8AC3E}">
        <p14:creationId xmlns:p14="http://schemas.microsoft.com/office/powerpoint/2010/main" val="2255280026"/>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webp"/><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webp"/><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B8183F9-B3A6-BF78-CB02-989ED4915CFA}"/>
              </a:ext>
            </a:extLst>
          </p:cNvPr>
          <p:cNvSpPr txBox="1"/>
          <p:nvPr/>
        </p:nvSpPr>
        <p:spPr>
          <a:xfrm>
            <a:off x="1366844" y="1841679"/>
            <a:ext cx="5857630" cy="923330"/>
          </a:xfrm>
          <a:prstGeom prst="rect">
            <a:avLst/>
          </a:prstGeom>
          <a:noFill/>
        </p:spPr>
        <p:txBody>
          <a:bodyPr wrap="none" rtlCol="0">
            <a:spAutoFit/>
          </a:bodyPr>
          <a:lstStyle/>
          <a:p>
            <a:pPr algn="ctr"/>
            <a:r>
              <a:rPr lang="en-IN" sz="5400" dirty="0"/>
              <a:t>Biomedical Waste </a:t>
            </a:r>
          </a:p>
        </p:txBody>
      </p:sp>
      <p:sp>
        <p:nvSpPr>
          <p:cNvPr id="3" name="TextBox 2">
            <a:extLst>
              <a:ext uri="{FF2B5EF4-FFF2-40B4-BE49-F238E27FC236}">
                <a16:creationId xmlns:a16="http://schemas.microsoft.com/office/drawing/2014/main" id="{48DC9DC6-3FD5-0D18-F9FF-FD622FF0F007}"/>
              </a:ext>
            </a:extLst>
          </p:cNvPr>
          <p:cNvSpPr txBox="1"/>
          <p:nvPr/>
        </p:nvSpPr>
        <p:spPr>
          <a:xfrm>
            <a:off x="1995651" y="850006"/>
            <a:ext cx="5228823" cy="584775"/>
          </a:xfrm>
          <a:prstGeom prst="rect">
            <a:avLst/>
          </a:prstGeom>
          <a:noFill/>
        </p:spPr>
        <p:txBody>
          <a:bodyPr wrap="square" rtlCol="0">
            <a:spAutoFit/>
          </a:bodyPr>
          <a:lstStyle/>
          <a:p>
            <a:r>
              <a:rPr lang="en-IN" sz="3200" b="1" dirty="0">
                <a:solidFill>
                  <a:srgbClr val="002060"/>
                </a:solidFill>
                <a:effectLst>
                  <a:outerShdw blurRad="38100" dist="38100" dir="2700000" algn="tl">
                    <a:srgbClr val="000000">
                      <a:alpha val="43137"/>
                    </a:srgbClr>
                  </a:outerShdw>
                </a:effectLst>
              </a:rPr>
              <a:t>B.Sc. 4</a:t>
            </a:r>
            <a:r>
              <a:rPr lang="en-IN" sz="3200" b="1" baseline="30000" dirty="0">
                <a:solidFill>
                  <a:srgbClr val="002060"/>
                </a:solidFill>
                <a:effectLst>
                  <a:outerShdw blurRad="38100" dist="38100" dir="2700000" algn="tl">
                    <a:srgbClr val="000000">
                      <a:alpha val="43137"/>
                    </a:srgbClr>
                  </a:outerShdw>
                </a:effectLst>
              </a:rPr>
              <a:t>th</a:t>
            </a:r>
            <a:r>
              <a:rPr lang="en-IN" sz="3200" b="1" dirty="0">
                <a:solidFill>
                  <a:srgbClr val="002060"/>
                </a:solidFill>
                <a:effectLst>
                  <a:outerShdw blurRad="38100" dist="38100" dir="2700000" algn="tl">
                    <a:srgbClr val="000000">
                      <a:alpha val="43137"/>
                    </a:srgbClr>
                  </a:outerShdw>
                </a:effectLst>
              </a:rPr>
              <a:t> Semester (GE)</a:t>
            </a:r>
          </a:p>
        </p:txBody>
      </p:sp>
      <p:sp>
        <p:nvSpPr>
          <p:cNvPr id="4" name="TextBox 3">
            <a:extLst>
              <a:ext uri="{FF2B5EF4-FFF2-40B4-BE49-F238E27FC236}">
                <a16:creationId xmlns:a16="http://schemas.microsoft.com/office/drawing/2014/main" id="{88CC1235-9DCE-2803-5DC5-46A6B3B34D20}"/>
              </a:ext>
            </a:extLst>
          </p:cNvPr>
          <p:cNvSpPr txBox="1"/>
          <p:nvPr/>
        </p:nvSpPr>
        <p:spPr>
          <a:xfrm>
            <a:off x="1995651" y="4222125"/>
            <a:ext cx="5989250" cy="1569660"/>
          </a:xfrm>
          <a:prstGeom prst="rect">
            <a:avLst/>
          </a:prstGeom>
          <a:noFill/>
        </p:spPr>
        <p:txBody>
          <a:bodyPr wrap="square" rtlCol="0">
            <a:spAutoFit/>
          </a:bodyPr>
          <a:lstStyle/>
          <a:p>
            <a:r>
              <a:rPr lang="en-IN" sz="3200" dirty="0" err="1"/>
              <a:t>Dr.</a:t>
            </a:r>
            <a:r>
              <a:rPr lang="en-IN" sz="3200" dirty="0"/>
              <a:t> Merina Narah</a:t>
            </a:r>
          </a:p>
          <a:p>
            <a:r>
              <a:rPr lang="en-IN" sz="3200" dirty="0" err="1"/>
              <a:t>Asstt</a:t>
            </a:r>
            <a:r>
              <a:rPr lang="en-IN" sz="3200" dirty="0"/>
              <a:t>. Prof., Dept. of Zoology</a:t>
            </a:r>
          </a:p>
          <a:p>
            <a:r>
              <a:rPr lang="en-IN" sz="3200" dirty="0" err="1"/>
              <a:t>Silapathar</a:t>
            </a:r>
            <a:r>
              <a:rPr lang="en-IN" sz="3200" dirty="0"/>
              <a:t> College</a:t>
            </a:r>
          </a:p>
        </p:txBody>
      </p:sp>
    </p:spTree>
    <p:extLst>
      <p:ext uri="{BB962C8B-B14F-4D97-AF65-F5344CB8AC3E}">
        <p14:creationId xmlns:p14="http://schemas.microsoft.com/office/powerpoint/2010/main" val="3724059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8410DC3-E834-D4D1-5238-FBC70D385A5A}"/>
              </a:ext>
            </a:extLst>
          </p:cNvPr>
          <p:cNvSpPr txBox="1"/>
          <p:nvPr/>
        </p:nvSpPr>
        <p:spPr>
          <a:xfrm>
            <a:off x="1300766" y="695459"/>
            <a:ext cx="5138670" cy="584775"/>
          </a:xfrm>
          <a:prstGeom prst="rect">
            <a:avLst/>
          </a:prstGeom>
          <a:noFill/>
        </p:spPr>
        <p:txBody>
          <a:bodyPr wrap="square" rtlCol="0">
            <a:spAutoFit/>
          </a:bodyPr>
          <a:lstStyle/>
          <a:p>
            <a:pPr algn="ctr"/>
            <a:r>
              <a:rPr lang="en-IN" sz="3200" dirty="0"/>
              <a:t>What is Biomedical Waste?</a:t>
            </a:r>
          </a:p>
        </p:txBody>
      </p:sp>
      <p:sp>
        <p:nvSpPr>
          <p:cNvPr id="6" name="TextBox 5">
            <a:extLst>
              <a:ext uri="{FF2B5EF4-FFF2-40B4-BE49-F238E27FC236}">
                <a16:creationId xmlns:a16="http://schemas.microsoft.com/office/drawing/2014/main" id="{A86B6A55-B4E9-0786-0B00-D2C7532974A5}"/>
              </a:ext>
            </a:extLst>
          </p:cNvPr>
          <p:cNvSpPr txBox="1"/>
          <p:nvPr/>
        </p:nvSpPr>
        <p:spPr>
          <a:xfrm>
            <a:off x="515156" y="1648496"/>
            <a:ext cx="9646276" cy="4031873"/>
          </a:xfrm>
          <a:prstGeom prst="rect">
            <a:avLst/>
          </a:prstGeom>
          <a:noFill/>
        </p:spPr>
        <p:txBody>
          <a:bodyPr wrap="square" rtlCol="0">
            <a:spAutoFit/>
          </a:bodyPr>
          <a:lstStyle/>
          <a:p>
            <a:pPr algn="just"/>
            <a:r>
              <a:rPr lang="en-IN" sz="3200" dirty="0">
                <a:solidFill>
                  <a:srgbClr val="002060"/>
                </a:solidFill>
              </a:rPr>
              <a:t>“Any waste which is generated during the diagnosis, treatment or immunization of human beings or animals or research activities pertaining there to or in the production or testing of biological or in health camps, including the categories mentioned in Schedule I appended to Biomedical Waste Management rules 2016” – World Health Organization</a:t>
            </a:r>
          </a:p>
        </p:txBody>
      </p:sp>
    </p:spTree>
    <p:extLst>
      <p:ext uri="{BB962C8B-B14F-4D97-AF65-F5344CB8AC3E}">
        <p14:creationId xmlns:p14="http://schemas.microsoft.com/office/powerpoint/2010/main" val="169697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F4DE77A-671F-5472-3667-EE9611201B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5878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9185987-D9FE-5C61-4A82-66436393B1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5312" y="0"/>
            <a:ext cx="11881376" cy="6858000"/>
          </a:xfrm>
          <a:prstGeom prst="rect">
            <a:avLst/>
          </a:prstGeom>
        </p:spPr>
      </p:pic>
    </p:spTree>
    <p:extLst>
      <p:ext uri="{BB962C8B-B14F-4D97-AF65-F5344CB8AC3E}">
        <p14:creationId xmlns:p14="http://schemas.microsoft.com/office/powerpoint/2010/main" val="1024679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C2333E7-F9BE-42DB-29CC-EE5127EED0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000718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C796C08-1E4F-E67D-09B1-A3B86E1C3F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93950" y="347730"/>
            <a:ext cx="6864238" cy="6323526"/>
          </a:xfrm>
          <a:prstGeom prst="rect">
            <a:avLst/>
          </a:prstGeom>
        </p:spPr>
      </p:pic>
    </p:spTree>
    <p:extLst>
      <p:ext uri="{BB962C8B-B14F-4D97-AF65-F5344CB8AC3E}">
        <p14:creationId xmlns:p14="http://schemas.microsoft.com/office/powerpoint/2010/main" val="3190058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DD65300-40AD-24FA-7597-E7DAAD031D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812" y="0"/>
            <a:ext cx="9523828" cy="6858000"/>
          </a:xfrm>
          <a:prstGeom prst="rect">
            <a:avLst/>
          </a:prstGeom>
        </p:spPr>
      </p:pic>
    </p:spTree>
    <p:extLst>
      <p:ext uri="{BB962C8B-B14F-4D97-AF65-F5344CB8AC3E}">
        <p14:creationId xmlns:p14="http://schemas.microsoft.com/office/powerpoint/2010/main" val="1567645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08FF8C-2E33-2A65-B859-AE2D993AD9E7}"/>
              </a:ext>
            </a:extLst>
          </p:cNvPr>
          <p:cNvSpPr txBox="1"/>
          <p:nvPr/>
        </p:nvSpPr>
        <p:spPr>
          <a:xfrm>
            <a:off x="3335628" y="2382592"/>
            <a:ext cx="4687910" cy="1569660"/>
          </a:xfrm>
          <a:prstGeom prst="rect">
            <a:avLst/>
          </a:prstGeom>
          <a:noFill/>
        </p:spPr>
        <p:txBody>
          <a:bodyPr wrap="square" rtlCol="0">
            <a:spAutoFit/>
          </a:bodyPr>
          <a:lstStyle/>
          <a:p>
            <a:r>
              <a:rPr lang="en-IN" sz="9600" dirty="0"/>
              <a:t>Thanks</a:t>
            </a:r>
          </a:p>
        </p:txBody>
      </p:sp>
    </p:spTree>
    <p:extLst>
      <p:ext uri="{BB962C8B-B14F-4D97-AF65-F5344CB8AC3E}">
        <p14:creationId xmlns:p14="http://schemas.microsoft.com/office/powerpoint/2010/main" val="354770744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19</TotalTime>
  <Words>87</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Merina Narah</dc:creator>
  <cp:lastModifiedBy>Merina Narah</cp:lastModifiedBy>
  <cp:revision>9</cp:revision>
  <dcterms:created xsi:type="dcterms:W3CDTF">2022-05-31T17:42:17Z</dcterms:created>
  <dcterms:modified xsi:type="dcterms:W3CDTF">2022-05-31T18:02:01Z</dcterms:modified>
</cp:coreProperties>
</file>