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221B8E-CF00-4DB3-9480-71E791902474}" type="doc">
      <dgm:prSet loTypeId="urn:microsoft.com/office/officeart/2005/8/layout/hierarchy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7B119858-A728-4792-BA90-7D9B8920BDA8}">
      <dgm:prSet phldrT="[Text]"/>
      <dgm:spPr/>
      <dgm:t>
        <a:bodyPr/>
        <a:lstStyle/>
        <a:p>
          <a:r>
            <a:rPr lang="en-US" dirty="0" smtClean="0"/>
            <a:t>Indo-China Relationship</a:t>
          </a:r>
          <a:endParaRPr lang="en-US" dirty="0"/>
        </a:p>
      </dgm:t>
    </dgm:pt>
    <dgm:pt modelId="{FDF3C519-89ED-4C32-AF90-A59D6E22E8AF}" type="parTrans" cxnId="{F69FE105-147B-41C0-95BC-4D7A034B2912}">
      <dgm:prSet/>
      <dgm:spPr/>
      <dgm:t>
        <a:bodyPr/>
        <a:lstStyle/>
        <a:p>
          <a:endParaRPr lang="en-US"/>
        </a:p>
      </dgm:t>
    </dgm:pt>
    <dgm:pt modelId="{6DE5BA9C-F16A-45D1-BF81-F8007341744F}" type="sibTrans" cxnId="{F69FE105-147B-41C0-95BC-4D7A034B2912}">
      <dgm:prSet/>
      <dgm:spPr/>
      <dgm:t>
        <a:bodyPr/>
        <a:lstStyle/>
        <a:p>
          <a:endParaRPr lang="en-US"/>
        </a:p>
      </dgm:t>
    </dgm:pt>
    <dgm:pt modelId="{E73B60D9-CC34-44E0-ACB9-81D7BE8AE679}">
      <dgm:prSet phldrT="[Text]"/>
      <dgm:spPr/>
      <dgm:t>
        <a:bodyPr/>
        <a:lstStyle/>
        <a:p>
          <a:r>
            <a:rPr lang="en-US" dirty="0" smtClean="0"/>
            <a:t>Modern</a:t>
          </a:r>
          <a:endParaRPr lang="en-US" dirty="0"/>
        </a:p>
      </dgm:t>
    </dgm:pt>
    <dgm:pt modelId="{7A3F7E30-16BE-4E47-90C7-8F220F88D857}" type="parTrans" cxnId="{14F82F82-47E4-49D8-98C7-25569B71AB8D}">
      <dgm:prSet/>
      <dgm:spPr/>
      <dgm:t>
        <a:bodyPr/>
        <a:lstStyle/>
        <a:p>
          <a:endParaRPr lang="en-US"/>
        </a:p>
      </dgm:t>
    </dgm:pt>
    <dgm:pt modelId="{9F388DEC-0EE3-47B5-B35B-3E2972C06B14}" type="sibTrans" cxnId="{14F82F82-47E4-49D8-98C7-25569B71AB8D}">
      <dgm:prSet/>
      <dgm:spPr/>
      <dgm:t>
        <a:bodyPr/>
        <a:lstStyle/>
        <a:p>
          <a:endParaRPr lang="en-US"/>
        </a:p>
      </dgm:t>
    </dgm:pt>
    <dgm:pt modelId="{C9C5CF1A-B1D8-4909-B7A2-12FA234BD748}">
      <dgm:prSet phldrT="[Text]"/>
      <dgm:spPr/>
      <dgm:t>
        <a:bodyPr/>
        <a:lstStyle/>
        <a:p>
          <a:r>
            <a:rPr lang="en-US" dirty="0" smtClean="0"/>
            <a:t>Areas of Co-operation</a:t>
          </a:r>
          <a:endParaRPr lang="en-US" dirty="0"/>
        </a:p>
      </dgm:t>
    </dgm:pt>
    <dgm:pt modelId="{08676FFD-1851-4B5B-8ACB-FC1A2C5038E1}" type="parTrans" cxnId="{635DF4EE-5D0C-46F4-8635-A622C869E780}">
      <dgm:prSet/>
      <dgm:spPr/>
      <dgm:t>
        <a:bodyPr/>
        <a:lstStyle/>
        <a:p>
          <a:endParaRPr lang="en-US"/>
        </a:p>
      </dgm:t>
    </dgm:pt>
    <dgm:pt modelId="{139FD343-46AE-4F96-9E80-3FFCA6A2D28F}" type="sibTrans" cxnId="{635DF4EE-5D0C-46F4-8635-A622C869E780}">
      <dgm:prSet/>
      <dgm:spPr/>
      <dgm:t>
        <a:bodyPr/>
        <a:lstStyle/>
        <a:p>
          <a:endParaRPr lang="en-US"/>
        </a:p>
      </dgm:t>
    </dgm:pt>
    <dgm:pt modelId="{07ABBE7D-3E49-435B-9AAA-7B6B9893CF68}">
      <dgm:prSet phldrT="[Text]"/>
      <dgm:spPr/>
      <dgm:t>
        <a:bodyPr/>
        <a:lstStyle/>
        <a:p>
          <a:r>
            <a:rPr lang="en-US" dirty="0" smtClean="0"/>
            <a:t>Areas of Conflict</a:t>
          </a:r>
          <a:endParaRPr lang="en-US" dirty="0"/>
        </a:p>
      </dgm:t>
    </dgm:pt>
    <dgm:pt modelId="{CD2E65A5-582D-4734-A98D-912C44BF7CD6}" type="parTrans" cxnId="{6D685F16-885B-469C-8F81-5082C7015AF4}">
      <dgm:prSet/>
      <dgm:spPr/>
      <dgm:t>
        <a:bodyPr/>
        <a:lstStyle/>
        <a:p>
          <a:endParaRPr lang="en-US"/>
        </a:p>
      </dgm:t>
    </dgm:pt>
    <dgm:pt modelId="{212F349B-180C-45C8-8A3C-042B17BF0493}" type="sibTrans" cxnId="{6D685F16-885B-469C-8F81-5082C7015AF4}">
      <dgm:prSet/>
      <dgm:spPr/>
      <dgm:t>
        <a:bodyPr/>
        <a:lstStyle/>
        <a:p>
          <a:endParaRPr lang="en-US"/>
        </a:p>
      </dgm:t>
    </dgm:pt>
    <dgm:pt modelId="{B0090839-03CE-4C27-9C85-81657B436608}">
      <dgm:prSet phldrT="[Text]"/>
      <dgm:spPr/>
      <dgm:t>
        <a:bodyPr/>
        <a:lstStyle/>
        <a:p>
          <a:r>
            <a:rPr lang="en-US" dirty="0" smtClean="0"/>
            <a:t>Ancient</a:t>
          </a:r>
          <a:endParaRPr lang="en-US" dirty="0"/>
        </a:p>
      </dgm:t>
    </dgm:pt>
    <dgm:pt modelId="{74D38AC5-B987-4C5D-B3C3-4E87DCCA6950}" type="parTrans" cxnId="{6204A7E3-C653-4D8A-AF81-59DB35883E53}">
      <dgm:prSet/>
      <dgm:spPr/>
      <dgm:t>
        <a:bodyPr/>
        <a:lstStyle/>
        <a:p>
          <a:endParaRPr lang="en-US"/>
        </a:p>
      </dgm:t>
    </dgm:pt>
    <dgm:pt modelId="{D8F281B1-478C-4D8F-82D4-F1B815073991}" type="sibTrans" cxnId="{6204A7E3-C653-4D8A-AF81-59DB35883E53}">
      <dgm:prSet/>
      <dgm:spPr/>
      <dgm:t>
        <a:bodyPr/>
        <a:lstStyle/>
        <a:p>
          <a:endParaRPr lang="en-US"/>
        </a:p>
      </dgm:t>
    </dgm:pt>
    <dgm:pt modelId="{FC0A878F-3F8F-4EEE-BB3E-8AA1671404CC}">
      <dgm:prSet phldrT="[Text]"/>
      <dgm:spPr/>
      <dgm:t>
        <a:bodyPr/>
        <a:lstStyle/>
        <a:p>
          <a:r>
            <a:rPr lang="en-US" dirty="0" smtClean="0"/>
            <a:t>Areas of Co-operation</a:t>
          </a:r>
          <a:endParaRPr lang="en-US" dirty="0"/>
        </a:p>
      </dgm:t>
    </dgm:pt>
    <dgm:pt modelId="{DF6BA5E6-AF53-4FBD-A8B9-4949A309472A}" type="parTrans" cxnId="{6050930A-87F0-455F-BCE6-40D6A817C6CE}">
      <dgm:prSet/>
      <dgm:spPr/>
      <dgm:t>
        <a:bodyPr/>
        <a:lstStyle/>
        <a:p>
          <a:endParaRPr lang="en-US"/>
        </a:p>
      </dgm:t>
    </dgm:pt>
    <dgm:pt modelId="{92F4CB4E-C936-4B15-B86B-D72BC6D18F9A}" type="sibTrans" cxnId="{6050930A-87F0-455F-BCE6-40D6A817C6CE}">
      <dgm:prSet/>
      <dgm:spPr/>
      <dgm:t>
        <a:bodyPr/>
        <a:lstStyle/>
        <a:p>
          <a:endParaRPr lang="en-US"/>
        </a:p>
      </dgm:t>
    </dgm:pt>
    <dgm:pt modelId="{2CD05F28-18D6-4318-8768-B786DE2D54C5}" type="pres">
      <dgm:prSet presAssocID="{3C221B8E-CF00-4DB3-9480-71E79190247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BF2E1A6-121D-4F28-8EDE-4730B328281B}" type="pres">
      <dgm:prSet presAssocID="{7B119858-A728-4792-BA90-7D9B8920BDA8}" presName="hierRoot1" presStyleCnt="0"/>
      <dgm:spPr/>
    </dgm:pt>
    <dgm:pt modelId="{BD4601BC-EA98-4355-80E4-5047EC6A13C9}" type="pres">
      <dgm:prSet presAssocID="{7B119858-A728-4792-BA90-7D9B8920BDA8}" presName="composite" presStyleCnt="0"/>
      <dgm:spPr/>
    </dgm:pt>
    <dgm:pt modelId="{FEBE8293-380D-4D1D-B434-445B986B8E73}" type="pres">
      <dgm:prSet presAssocID="{7B119858-A728-4792-BA90-7D9B8920BDA8}" presName="background" presStyleLbl="node0" presStyleIdx="0" presStyleCnt="1"/>
      <dgm:spPr/>
    </dgm:pt>
    <dgm:pt modelId="{72FEEAF2-8D1D-4D08-ABD8-2CAF338C8D32}" type="pres">
      <dgm:prSet presAssocID="{7B119858-A728-4792-BA90-7D9B8920BDA8}" presName="text" presStyleLbl="fgAcc0" presStyleIdx="0" presStyleCnt="1">
        <dgm:presLayoutVars>
          <dgm:chPref val="3"/>
        </dgm:presLayoutVars>
      </dgm:prSet>
      <dgm:spPr/>
    </dgm:pt>
    <dgm:pt modelId="{79643D12-E4D9-4927-8C1A-1CD0C416E3F8}" type="pres">
      <dgm:prSet presAssocID="{7B119858-A728-4792-BA90-7D9B8920BDA8}" presName="hierChild2" presStyleCnt="0"/>
      <dgm:spPr/>
    </dgm:pt>
    <dgm:pt modelId="{008338AE-16CD-4285-9B99-9E233EB88491}" type="pres">
      <dgm:prSet presAssocID="{7A3F7E30-16BE-4E47-90C7-8F220F88D857}" presName="Name10" presStyleLbl="parChTrans1D2" presStyleIdx="0" presStyleCnt="2"/>
      <dgm:spPr/>
    </dgm:pt>
    <dgm:pt modelId="{A38D4973-C2BD-4361-BBAA-6B2BB0E49EE9}" type="pres">
      <dgm:prSet presAssocID="{E73B60D9-CC34-44E0-ACB9-81D7BE8AE679}" presName="hierRoot2" presStyleCnt="0"/>
      <dgm:spPr/>
    </dgm:pt>
    <dgm:pt modelId="{41D24690-A155-4967-9DAE-ADB6FC0C76AD}" type="pres">
      <dgm:prSet presAssocID="{E73B60D9-CC34-44E0-ACB9-81D7BE8AE679}" presName="composite2" presStyleCnt="0"/>
      <dgm:spPr/>
    </dgm:pt>
    <dgm:pt modelId="{C956F5D6-05D5-4CE9-847A-18F5B85D1D39}" type="pres">
      <dgm:prSet presAssocID="{E73B60D9-CC34-44E0-ACB9-81D7BE8AE679}" presName="background2" presStyleLbl="node2" presStyleIdx="0" presStyleCnt="2"/>
      <dgm:spPr/>
    </dgm:pt>
    <dgm:pt modelId="{32A8C1E2-2439-4314-A99D-6F75A40FBA39}" type="pres">
      <dgm:prSet presAssocID="{E73B60D9-CC34-44E0-ACB9-81D7BE8AE679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BD7A2CC-1E99-45B1-984C-19049656E71B}" type="pres">
      <dgm:prSet presAssocID="{E73B60D9-CC34-44E0-ACB9-81D7BE8AE679}" presName="hierChild3" presStyleCnt="0"/>
      <dgm:spPr/>
    </dgm:pt>
    <dgm:pt modelId="{DB78318D-E9FE-4F5B-85AF-2E7EDF3F46F3}" type="pres">
      <dgm:prSet presAssocID="{08676FFD-1851-4B5B-8ACB-FC1A2C5038E1}" presName="Name17" presStyleLbl="parChTrans1D3" presStyleIdx="0" presStyleCnt="3"/>
      <dgm:spPr/>
    </dgm:pt>
    <dgm:pt modelId="{98C806CB-8A8D-476F-8013-26881F83DEEF}" type="pres">
      <dgm:prSet presAssocID="{C9C5CF1A-B1D8-4909-B7A2-12FA234BD748}" presName="hierRoot3" presStyleCnt="0"/>
      <dgm:spPr/>
    </dgm:pt>
    <dgm:pt modelId="{F16E4FD3-1232-4428-8822-B28E5FB4ADFC}" type="pres">
      <dgm:prSet presAssocID="{C9C5CF1A-B1D8-4909-B7A2-12FA234BD748}" presName="composite3" presStyleCnt="0"/>
      <dgm:spPr/>
    </dgm:pt>
    <dgm:pt modelId="{CF564853-804E-446F-B5F5-1604689C70FA}" type="pres">
      <dgm:prSet presAssocID="{C9C5CF1A-B1D8-4909-B7A2-12FA234BD748}" presName="background3" presStyleLbl="node3" presStyleIdx="0" presStyleCnt="3"/>
      <dgm:spPr/>
    </dgm:pt>
    <dgm:pt modelId="{76207067-F3B8-4066-A704-2065D38B99D3}" type="pres">
      <dgm:prSet presAssocID="{C9C5CF1A-B1D8-4909-B7A2-12FA234BD748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D997D4-5FA2-4661-9476-5B8266E76A47}" type="pres">
      <dgm:prSet presAssocID="{C9C5CF1A-B1D8-4909-B7A2-12FA234BD748}" presName="hierChild4" presStyleCnt="0"/>
      <dgm:spPr/>
    </dgm:pt>
    <dgm:pt modelId="{4E752ADF-5C62-4862-890C-E2062FC7A397}" type="pres">
      <dgm:prSet presAssocID="{CD2E65A5-582D-4734-A98D-912C44BF7CD6}" presName="Name17" presStyleLbl="parChTrans1D3" presStyleIdx="1" presStyleCnt="3"/>
      <dgm:spPr/>
    </dgm:pt>
    <dgm:pt modelId="{D3E0133C-E5A1-4573-B58E-06A01BABEA9A}" type="pres">
      <dgm:prSet presAssocID="{07ABBE7D-3E49-435B-9AAA-7B6B9893CF68}" presName="hierRoot3" presStyleCnt="0"/>
      <dgm:spPr/>
    </dgm:pt>
    <dgm:pt modelId="{9A315B23-138F-4428-A3BA-2F2C551F4CF7}" type="pres">
      <dgm:prSet presAssocID="{07ABBE7D-3E49-435B-9AAA-7B6B9893CF68}" presName="composite3" presStyleCnt="0"/>
      <dgm:spPr/>
    </dgm:pt>
    <dgm:pt modelId="{09601461-06CB-4405-8ACA-B9FB76F58783}" type="pres">
      <dgm:prSet presAssocID="{07ABBE7D-3E49-435B-9AAA-7B6B9893CF68}" presName="background3" presStyleLbl="node3" presStyleIdx="1" presStyleCnt="3"/>
      <dgm:spPr/>
    </dgm:pt>
    <dgm:pt modelId="{E6313519-C82F-4E7D-A7CF-2A2D82872559}" type="pres">
      <dgm:prSet presAssocID="{07ABBE7D-3E49-435B-9AAA-7B6B9893CF68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9B5CE3-2697-4C03-9A41-489A96A1F080}" type="pres">
      <dgm:prSet presAssocID="{07ABBE7D-3E49-435B-9AAA-7B6B9893CF68}" presName="hierChild4" presStyleCnt="0"/>
      <dgm:spPr/>
    </dgm:pt>
    <dgm:pt modelId="{DF1119BA-03C7-4649-A188-23B2E9AB0BA0}" type="pres">
      <dgm:prSet presAssocID="{74D38AC5-B987-4C5D-B3C3-4E87DCCA6950}" presName="Name10" presStyleLbl="parChTrans1D2" presStyleIdx="1" presStyleCnt="2"/>
      <dgm:spPr/>
    </dgm:pt>
    <dgm:pt modelId="{74D3E747-AE48-42DC-AF4E-563798E562B2}" type="pres">
      <dgm:prSet presAssocID="{B0090839-03CE-4C27-9C85-81657B436608}" presName="hierRoot2" presStyleCnt="0"/>
      <dgm:spPr/>
    </dgm:pt>
    <dgm:pt modelId="{310D0750-FE76-4156-9319-B6506A5DFDBA}" type="pres">
      <dgm:prSet presAssocID="{B0090839-03CE-4C27-9C85-81657B436608}" presName="composite2" presStyleCnt="0"/>
      <dgm:spPr/>
    </dgm:pt>
    <dgm:pt modelId="{E57D14B6-4550-4C0C-BAA1-6F4E665DE7B6}" type="pres">
      <dgm:prSet presAssocID="{B0090839-03CE-4C27-9C85-81657B436608}" presName="background2" presStyleLbl="node2" presStyleIdx="1" presStyleCnt="2"/>
      <dgm:spPr/>
    </dgm:pt>
    <dgm:pt modelId="{25F37538-B91F-41BB-80FA-95CACAE2F35F}" type="pres">
      <dgm:prSet presAssocID="{B0090839-03CE-4C27-9C85-81657B436608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297BF2-891D-4C88-8B74-31952A6EDB54}" type="pres">
      <dgm:prSet presAssocID="{B0090839-03CE-4C27-9C85-81657B436608}" presName="hierChild3" presStyleCnt="0"/>
      <dgm:spPr/>
    </dgm:pt>
    <dgm:pt modelId="{5BBDE36B-1CA2-4B65-A042-1FFF7EBAC68F}" type="pres">
      <dgm:prSet presAssocID="{DF6BA5E6-AF53-4FBD-A8B9-4949A309472A}" presName="Name17" presStyleLbl="parChTrans1D3" presStyleIdx="2" presStyleCnt="3"/>
      <dgm:spPr/>
    </dgm:pt>
    <dgm:pt modelId="{5A827353-867A-4049-A544-2B3F81C63BCE}" type="pres">
      <dgm:prSet presAssocID="{FC0A878F-3F8F-4EEE-BB3E-8AA1671404CC}" presName="hierRoot3" presStyleCnt="0"/>
      <dgm:spPr/>
    </dgm:pt>
    <dgm:pt modelId="{83EFF1BE-9C15-446F-AC68-137284E6DEA5}" type="pres">
      <dgm:prSet presAssocID="{FC0A878F-3F8F-4EEE-BB3E-8AA1671404CC}" presName="composite3" presStyleCnt="0"/>
      <dgm:spPr/>
    </dgm:pt>
    <dgm:pt modelId="{D7F0C824-5EDB-4F39-B3D3-DA3E2D2CDC8E}" type="pres">
      <dgm:prSet presAssocID="{FC0A878F-3F8F-4EEE-BB3E-8AA1671404CC}" presName="background3" presStyleLbl="node3" presStyleIdx="2" presStyleCnt="3"/>
      <dgm:spPr/>
    </dgm:pt>
    <dgm:pt modelId="{D0B91B51-C166-408E-9AF3-ECE5EBD18D0F}" type="pres">
      <dgm:prSet presAssocID="{FC0A878F-3F8F-4EEE-BB3E-8AA1671404CC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CA6333-7781-49C3-A1EC-5BEE01D9DDD7}" type="pres">
      <dgm:prSet presAssocID="{FC0A878F-3F8F-4EEE-BB3E-8AA1671404CC}" presName="hierChild4" presStyleCnt="0"/>
      <dgm:spPr/>
    </dgm:pt>
  </dgm:ptLst>
  <dgm:cxnLst>
    <dgm:cxn modelId="{3840D055-BBD8-4F8B-9847-9FC6C1ADACF1}" type="presOf" srcId="{08676FFD-1851-4B5B-8ACB-FC1A2C5038E1}" destId="{DB78318D-E9FE-4F5B-85AF-2E7EDF3F46F3}" srcOrd="0" destOrd="0" presId="urn:microsoft.com/office/officeart/2005/8/layout/hierarchy1"/>
    <dgm:cxn modelId="{6BB89FFD-EE79-4D7A-9E2C-FF735963AB24}" type="presOf" srcId="{07ABBE7D-3E49-435B-9AAA-7B6B9893CF68}" destId="{E6313519-C82F-4E7D-A7CF-2A2D82872559}" srcOrd="0" destOrd="0" presId="urn:microsoft.com/office/officeart/2005/8/layout/hierarchy1"/>
    <dgm:cxn modelId="{AFC5454F-8F8B-4652-8970-9AAA21E411CC}" type="presOf" srcId="{CD2E65A5-582D-4734-A98D-912C44BF7CD6}" destId="{4E752ADF-5C62-4862-890C-E2062FC7A397}" srcOrd="0" destOrd="0" presId="urn:microsoft.com/office/officeart/2005/8/layout/hierarchy1"/>
    <dgm:cxn modelId="{E65BA743-1FE5-4636-9D1B-0383AC5FF015}" type="presOf" srcId="{FC0A878F-3F8F-4EEE-BB3E-8AA1671404CC}" destId="{D0B91B51-C166-408E-9AF3-ECE5EBD18D0F}" srcOrd="0" destOrd="0" presId="urn:microsoft.com/office/officeart/2005/8/layout/hierarchy1"/>
    <dgm:cxn modelId="{7D550365-6C4C-4AC8-B21B-636634FD1836}" type="presOf" srcId="{74D38AC5-B987-4C5D-B3C3-4E87DCCA6950}" destId="{DF1119BA-03C7-4649-A188-23B2E9AB0BA0}" srcOrd="0" destOrd="0" presId="urn:microsoft.com/office/officeart/2005/8/layout/hierarchy1"/>
    <dgm:cxn modelId="{F69FE105-147B-41C0-95BC-4D7A034B2912}" srcId="{3C221B8E-CF00-4DB3-9480-71E791902474}" destId="{7B119858-A728-4792-BA90-7D9B8920BDA8}" srcOrd="0" destOrd="0" parTransId="{FDF3C519-89ED-4C32-AF90-A59D6E22E8AF}" sibTransId="{6DE5BA9C-F16A-45D1-BF81-F8007341744F}"/>
    <dgm:cxn modelId="{6050930A-87F0-455F-BCE6-40D6A817C6CE}" srcId="{B0090839-03CE-4C27-9C85-81657B436608}" destId="{FC0A878F-3F8F-4EEE-BB3E-8AA1671404CC}" srcOrd="0" destOrd="0" parTransId="{DF6BA5E6-AF53-4FBD-A8B9-4949A309472A}" sibTransId="{92F4CB4E-C936-4B15-B86B-D72BC6D18F9A}"/>
    <dgm:cxn modelId="{6D685F16-885B-469C-8F81-5082C7015AF4}" srcId="{E73B60D9-CC34-44E0-ACB9-81D7BE8AE679}" destId="{07ABBE7D-3E49-435B-9AAA-7B6B9893CF68}" srcOrd="1" destOrd="0" parTransId="{CD2E65A5-582D-4734-A98D-912C44BF7CD6}" sibTransId="{212F349B-180C-45C8-8A3C-042B17BF0493}"/>
    <dgm:cxn modelId="{14F82F82-47E4-49D8-98C7-25569B71AB8D}" srcId="{7B119858-A728-4792-BA90-7D9B8920BDA8}" destId="{E73B60D9-CC34-44E0-ACB9-81D7BE8AE679}" srcOrd="0" destOrd="0" parTransId="{7A3F7E30-16BE-4E47-90C7-8F220F88D857}" sibTransId="{9F388DEC-0EE3-47B5-B35B-3E2972C06B14}"/>
    <dgm:cxn modelId="{AF8550DE-A786-4702-B4C4-8B1ED4CECCA1}" type="presOf" srcId="{B0090839-03CE-4C27-9C85-81657B436608}" destId="{25F37538-B91F-41BB-80FA-95CACAE2F35F}" srcOrd="0" destOrd="0" presId="urn:microsoft.com/office/officeart/2005/8/layout/hierarchy1"/>
    <dgm:cxn modelId="{19C5B85F-3FB8-4040-A5ED-28EE0A801850}" type="presOf" srcId="{3C221B8E-CF00-4DB3-9480-71E791902474}" destId="{2CD05F28-18D6-4318-8768-B786DE2D54C5}" srcOrd="0" destOrd="0" presId="urn:microsoft.com/office/officeart/2005/8/layout/hierarchy1"/>
    <dgm:cxn modelId="{900992A0-BF76-4C38-B176-0D538C6C5524}" type="presOf" srcId="{E73B60D9-CC34-44E0-ACB9-81D7BE8AE679}" destId="{32A8C1E2-2439-4314-A99D-6F75A40FBA39}" srcOrd="0" destOrd="0" presId="urn:microsoft.com/office/officeart/2005/8/layout/hierarchy1"/>
    <dgm:cxn modelId="{B6C29BE8-B916-4EDE-8A97-4A5556859C29}" type="presOf" srcId="{DF6BA5E6-AF53-4FBD-A8B9-4949A309472A}" destId="{5BBDE36B-1CA2-4B65-A042-1FFF7EBAC68F}" srcOrd="0" destOrd="0" presId="urn:microsoft.com/office/officeart/2005/8/layout/hierarchy1"/>
    <dgm:cxn modelId="{6204A7E3-C653-4D8A-AF81-59DB35883E53}" srcId="{7B119858-A728-4792-BA90-7D9B8920BDA8}" destId="{B0090839-03CE-4C27-9C85-81657B436608}" srcOrd="1" destOrd="0" parTransId="{74D38AC5-B987-4C5D-B3C3-4E87DCCA6950}" sibTransId="{D8F281B1-478C-4D8F-82D4-F1B815073991}"/>
    <dgm:cxn modelId="{91547C0C-EEAD-481D-AF19-E6B6330F8C9B}" type="presOf" srcId="{7B119858-A728-4792-BA90-7D9B8920BDA8}" destId="{72FEEAF2-8D1D-4D08-ABD8-2CAF338C8D32}" srcOrd="0" destOrd="0" presId="urn:microsoft.com/office/officeart/2005/8/layout/hierarchy1"/>
    <dgm:cxn modelId="{6193AE25-B1D4-418A-9B80-056532D6F482}" type="presOf" srcId="{C9C5CF1A-B1D8-4909-B7A2-12FA234BD748}" destId="{76207067-F3B8-4066-A704-2065D38B99D3}" srcOrd="0" destOrd="0" presId="urn:microsoft.com/office/officeart/2005/8/layout/hierarchy1"/>
    <dgm:cxn modelId="{84034DF2-445F-4D9F-9AF1-E8644FC0D0AF}" type="presOf" srcId="{7A3F7E30-16BE-4E47-90C7-8F220F88D857}" destId="{008338AE-16CD-4285-9B99-9E233EB88491}" srcOrd="0" destOrd="0" presId="urn:microsoft.com/office/officeart/2005/8/layout/hierarchy1"/>
    <dgm:cxn modelId="{635DF4EE-5D0C-46F4-8635-A622C869E780}" srcId="{E73B60D9-CC34-44E0-ACB9-81D7BE8AE679}" destId="{C9C5CF1A-B1D8-4909-B7A2-12FA234BD748}" srcOrd="0" destOrd="0" parTransId="{08676FFD-1851-4B5B-8ACB-FC1A2C5038E1}" sibTransId="{139FD343-46AE-4F96-9E80-3FFCA6A2D28F}"/>
    <dgm:cxn modelId="{A12F27F3-058C-4286-933B-03B83F1F3F7A}" type="presParOf" srcId="{2CD05F28-18D6-4318-8768-B786DE2D54C5}" destId="{CBF2E1A6-121D-4F28-8EDE-4730B328281B}" srcOrd="0" destOrd="0" presId="urn:microsoft.com/office/officeart/2005/8/layout/hierarchy1"/>
    <dgm:cxn modelId="{F136F263-093C-435D-B923-90F8A4BEC562}" type="presParOf" srcId="{CBF2E1A6-121D-4F28-8EDE-4730B328281B}" destId="{BD4601BC-EA98-4355-80E4-5047EC6A13C9}" srcOrd="0" destOrd="0" presId="urn:microsoft.com/office/officeart/2005/8/layout/hierarchy1"/>
    <dgm:cxn modelId="{45433D72-4DD6-47D5-95FA-7D0A1516818C}" type="presParOf" srcId="{BD4601BC-EA98-4355-80E4-5047EC6A13C9}" destId="{FEBE8293-380D-4D1D-B434-445B986B8E73}" srcOrd="0" destOrd="0" presId="urn:microsoft.com/office/officeart/2005/8/layout/hierarchy1"/>
    <dgm:cxn modelId="{5118BBA6-9B43-4AD1-88E3-D89C9B744B21}" type="presParOf" srcId="{BD4601BC-EA98-4355-80E4-5047EC6A13C9}" destId="{72FEEAF2-8D1D-4D08-ABD8-2CAF338C8D32}" srcOrd="1" destOrd="0" presId="urn:microsoft.com/office/officeart/2005/8/layout/hierarchy1"/>
    <dgm:cxn modelId="{5C5F7ECF-3AA9-47D1-8A85-8BC4BAF775F3}" type="presParOf" srcId="{CBF2E1A6-121D-4F28-8EDE-4730B328281B}" destId="{79643D12-E4D9-4927-8C1A-1CD0C416E3F8}" srcOrd="1" destOrd="0" presId="urn:microsoft.com/office/officeart/2005/8/layout/hierarchy1"/>
    <dgm:cxn modelId="{09AEC925-4244-4FBC-83A7-7328F7EF6376}" type="presParOf" srcId="{79643D12-E4D9-4927-8C1A-1CD0C416E3F8}" destId="{008338AE-16CD-4285-9B99-9E233EB88491}" srcOrd="0" destOrd="0" presId="urn:microsoft.com/office/officeart/2005/8/layout/hierarchy1"/>
    <dgm:cxn modelId="{6B8A4B02-9C84-4BB2-9B9F-A8718BA95A93}" type="presParOf" srcId="{79643D12-E4D9-4927-8C1A-1CD0C416E3F8}" destId="{A38D4973-C2BD-4361-BBAA-6B2BB0E49EE9}" srcOrd="1" destOrd="0" presId="urn:microsoft.com/office/officeart/2005/8/layout/hierarchy1"/>
    <dgm:cxn modelId="{202817C9-356F-4952-B2CC-C2FE4992526C}" type="presParOf" srcId="{A38D4973-C2BD-4361-BBAA-6B2BB0E49EE9}" destId="{41D24690-A155-4967-9DAE-ADB6FC0C76AD}" srcOrd="0" destOrd="0" presId="urn:microsoft.com/office/officeart/2005/8/layout/hierarchy1"/>
    <dgm:cxn modelId="{2EBE65DF-B7C3-4158-B37A-2AC8DD5E91F0}" type="presParOf" srcId="{41D24690-A155-4967-9DAE-ADB6FC0C76AD}" destId="{C956F5D6-05D5-4CE9-847A-18F5B85D1D39}" srcOrd="0" destOrd="0" presId="urn:microsoft.com/office/officeart/2005/8/layout/hierarchy1"/>
    <dgm:cxn modelId="{C426B95C-4345-437C-BC55-B6EF36A98E2D}" type="presParOf" srcId="{41D24690-A155-4967-9DAE-ADB6FC0C76AD}" destId="{32A8C1E2-2439-4314-A99D-6F75A40FBA39}" srcOrd="1" destOrd="0" presId="urn:microsoft.com/office/officeart/2005/8/layout/hierarchy1"/>
    <dgm:cxn modelId="{E4CCF920-6BB8-4B3F-9B41-E6567B717699}" type="presParOf" srcId="{A38D4973-C2BD-4361-BBAA-6B2BB0E49EE9}" destId="{6BD7A2CC-1E99-45B1-984C-19049656E71B}" srcOrd="1" destOrd="0" presId="urn:microsoft.com/office/officeart/2005/8/layout/hierarchy1"/>
    <dgm:cxn modelId="{C07F3BBA-5892-40F0-8628-B407603DBECE}" type="presParOf" srcId="{6BD7A2CC-1E99-45B1-984C-19049656E71B}" destId="{DB78318D-E9FE-4F5B-85AF-2E7EDF3F46F3}" srcOrd="0" destOrd="0" presId="urn:microsoft.com/office/officeart/2005/8/layout/hierarchy1"/>
    <dgm:cxn modelId="{68392DF1-A507-4D07-9301-A25B61B8164F}" type="presParOf" srcId="{6BD7A2CC-1E99-45B1-984C-19049656E71B}" destId="{98C806CB-8A8D-476F-8013-26881F83DEEF}" srcOrd="1" destOrd="0" presId="urn:microsoft.com/office/officeart/2005/8/layout/hierarchy1"/>
    <dgm:cxn modelId="{EA255135-BACB-4C6E-8666-70C72018E652}" type="presParOf" srcId="{98C806CB-8A8D-476F-8013-26881F83DEEF}" destId="{F16E4FD3-1232-4428-8822-B28E5FB4ADFC}" srcOrd="0" destOrd="0" presId="urn:microsoft.com/office/officeart/2005/8/layout/hierarchy1"/>
    <dgm:cxn modelId="{2BDAB416-FCF5-402C-8E80-7899B87D1821}" type="presParOf" srcId="{F16E4FD3-1232-4428-8822-B28E5FB4ADFC}" destId="{CF564853-804E-446F-B5F5-1604689C70FA}" srcOrd="0" destOrd="0" presId="urn:microsoft.com/office/officeart/2005/8/layout/hierarchy1"/>
    <dgm:cxn modelId="{724A2B0D-500B-4CC8-851F-96BD89164700}" type="presParOf" srcId="{F16E4FD3-1232-4428-8822-B28E5FB4ADFC}" destId="{76207067-F3B8-4066-A704-2065D38B99D3}" srcOrd="1" destOrd="0" presId="urn:microsoft.com/office/officeart/2005/8/layout/hierarchy1"/>
    <dgm:cxn modelId="{AE8E90C1-8B8A-4F03-A219-D5D0AFBF1319}" type="presParOf" srcId="{98C806CB-8A8D-476F-8013-26881F83DEEF}" destId="{2DD997D4-5FA2-4661-9476-5B8266E76A47}" srcOrd="1" destOrd="0" presId="urn:microsoft.com/office/officeart/2005/8/layout/hierarchy1"/>
    <dgm:cxn modelId="{513C0EA9-191E-4F56-B7BB-011742EDF34F}" type="presParOf" srcId="{6BD7A2CC-1E99-45B1-984C-19049656E71B}" destId="{4E752ADF-5C62-4862-890C-E2062FC7A397}" srcOrd="2" destOrd="0" presId="urn:microsoft.com/office/officeart/2005/8/layout/hierarchy1"/>
    <dgm:cxn modelId="{997DB922-4D7D-4FAC-B6E0-D50D5FF6423E}" type="presParOf" srcId="{6BD7A2CC-1E99-45B1-984C-19049656E71B}" destId="{D3E0133C-E5A1-4573-B58E-06A01BABEA9A}" srcOrd="3" destOrd="0" presId="urn:microsoft.com/office/officeart/2005/8/layout/hierarchy1"/>
    <dgm:cxn modelId="{914AF3D9-955C-45D0-A604-DF9A38E5651B}" type="presParOf" srcId="{D3E0133C-E5A1-4573-B58E-06A01BABEA9A}" destId="{9A315B23-138F-4428-A3BA-2F2C551F4CF7}" srcOrd="0" destOrd="0" presId="urn:microsoft.com/office/officeart/2005/8/layout/hierarchy1"/>
    <dgm:cxn modelId="{FBA0A590-5680-494E-8F5C-CE20F8A3A44C}" type="presParOf" srcId="{9A315B23-138F-4428-A3BA-2F2C551F4CF7}" destId="{09601461-06CB-4405-8ACA-B9FB76F58783}" srcOrd="0" destOrd="0" presId="urn:microsoft.com/office/officeart/2005/8/layout/hierarchy1"/>
    <dgm:cxn modelId="{94FACE5C-E7C4-45D7-A7DC-333CFB6F7432}" type="presParOf" srcId="{9A315B23-138F-4428-A3BA-2F2C551F4CF7}" destId="{E6313519-C82F-4E7D-A7CF-2A2D82872559}" srcOrd="1" destOrd="0" presId="urn:microsoft.com/office/officeart/2005/8/layout/hierarchy1"/>
    <dgm:cxn modelId="{8A0BA7FF-DD92-4CFC-BBA5-AA28B726E930}" type="presParOf" srcId="{D3E0133C-E5A1-4573-B58E-06A01BABEA9A}" destId="{839B5CE3-2697-4C03-9A41-489A96A1F080}" srcOrd="1" destOrd="0" presId="urn:microsoft.com/office/officeart/2005/8/layout/hierarchy1"/>
    <dgm:cxn modelId="{776B49E2-8C96-4827-97EA-4177CA66C8EC}" type="presParOf" srcId="{79643D12-E4D9-4927-8C1A-1CD0C416E3F8}" destId="{DF1119BA-03C7-4649-A188-23B2E9AB0BA0}" srcOrd="2" destOrd="0" presId="urn:microsoft.com/office/officeart/2005/8/layout/hierarchy1"/>
    <dgm:cxn modelId="{7EE4C574-9426-49CD-A4E0-BC048B2F9D5D}" type="presParOf" srcId="{79643D12-E4D9-4927-8C1A-1CD0C416E3F8}" destId="{74D3E747-AE48-42DC-AF4E-563798E562B2}" srcOrd="3" destOrd="0" presId="urn:microsoft.com/office/officeart/2005/8/layout/hierarchy1"/>
    <dgm:cxn modelId="{93C5601C-6C05-47C0-9F88-7C6B655F328E}" type="presParOf" srcId="{74D3E747-AE48-42DC-AF4E-563798E562B2}" destId="{310D0750-FE76-4156-9319-B6506A5DFDBA}" srcOrd="0" destOrd="0" presId="urn:microsoft.com/office/officeart/2005/8/layout/hierarchy1"/>
    <dgm:cxn modelId="{41CAD3D0-331E-4FD0-9101-5FAA990C9D46}" type="presParOf" srcId="{310D0750-FE76-4156-9319-B6506A5DFDBA}" destId="{E57D14B6-4550-4C0C-BAA1-6F4E665DE7B6}" srcOrd="0" destOrd="0" presId="urn:microsoft.com/office/officeart/2005/8/layout/hierarchy1"/>
    <dgm:cxn modelId="{0ADE5AF3-B965-475E-AD33-1B30848A3574}" type="presParOf" srcId="{310D0750-FE76-4156-9319-B6506A5DFDBA}" destId="{25F37538-B91F-41BB-80FA-95CACAE2F35F}" srcOrd="1" destOrd="0" presId="urn:microsoft.com/office/officeart/2005/8/layout/hierarchy1"/>
    <dgm:cxn modelId="{E49D5314-F11D-454C-BD03-37AAD7EB8BF1}" type="presParOf" srcId="{74D3E747-AE48-42DC-AF4E-563798E562B2}" destId="{9E297BF2-891D-4C88-8B74-31952A6EDB54}" srcOrd="1" destOrd="0" presId="urn:microsoft.com/office/officeart/2005/8/layout/hierarchy1"/>
    <dgm:cxn modelId="{86683C5F-7EA7-4E88-8A9C-7B5301F0DE1A}" type="presParOf" srcId="{9E297BF2-891D-4C88-8B74-31952A6EDB54}" destId="{5BBDE36B-1CA2-4B65-A042-1FFF7EBAC68F}" srcOrd="0" destOrd="0" presId="urn:microsoft.com/office/officeart/2005/8/layout/hierarchy1"/>
    <dgm:cxn modelId="{6734B4D8-A47A-43A9-A5CE-742D190B91FA}" type="presParOf" srcId="{9E297BF2-891D-4C88-8B74-31952A6EDB54}" destId="{5A827353-867A-4049-A544-2B3F81C63BCE}" srcOrd="1" destOrd="0" presId="urn:microsoft.com/office/officeart/2005/8/layout/hierarchy1"/>
    <dgm:cxn modelId="{708223FD-84C6-41BA-BB86-55C53A39693D}" type="presParOf" srcId="{5A827353-867A-4049-A544-2B3F81C63BCE}" destId="{83EFF1BE-9C15-446F-AC68-137284E6DEA5}" srcOrd="0" destOrd="0" presId="urn:microsoft.com/office/officeart/2005/8/layout/hierarchy1"/>
    <dgm:cxn modelId="{C1453640-87A7-4E4B-8FBC-DDFC3E4207D7}" type="presParOf" srcId="{83EFF1BE-9C15-446F-AC68-137284E6DEA5}" destId="{D7F0C824-5EDB-4F39-B3D3-DA3E2D2CDC8E}" srcOrd="0" destOrd="0" presId="urn:microsoft.com/office/officeart/2005/8/layout/hierarchy1"/>
    <dgm:cxn modelId="{EA8586A6-43C4-4C1D-965A-F00B61A3D780}" type="presParOf" srcId="{83EFF1BE-9C15-446F-AC68-137284E6DEA5}" destId="{D0B91B51-C166-408E-9AF3-ECE5EBD18D0F}" srcOrd="1" destOrd="0" presId="urn:microsoft.com/office/officeart/2005/8/layout/hierarchy1"/>
    <dgm:cxn modelId="{9EC4C2FF-E1E1-4B35-8D3B-EDA16CB3F572}" type="presParOf" srcId="{5A827353-867A-4049-A544-2B3F81C63BCE}" destId="{99CA6333-7781-49C3-A1EC-5BEE01D9DDD7}" srcOrd="1" destOrd="0" presId="urn:microsoft.com/office/officeart/2005/8/layout/hierarchy1"/>
  </dgm:cxnLst>
  <dgm:bg>
    <a:solidFill>
      <a:schemeClr val="accent3">
        <a:lumMod val="40000"/>
        <a:lumOff val="60000"/>
      </a:schemeClr>
    </a:solidFill>
  </dgm:bg>
  <dgm:whole>
    <a:ln>
      <a:solidFill>
        <a:schemeClr val="tx1"/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CDC2-9C7F-45D4-B828-4654C5EED666}" type="datetimeFigureOut">
              <a:rPr lang="en-US" smtClean="0"/>
              <a:t>22/05/2022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8831-BA78-4295-AEE7-391CD0E63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CDC2-9C7F-45D4-B828-4654C5EED666}" type="datetimeFigureOut">
              <a:rPr lang="en-US" smtClean="0"/>
              <a:t>22/05/2022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8831-BA78-4295-AEE7-391CD0E63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CDC2-9C7F-45D4-B828-4654C5EED666}" type="datetimeFigureOut">
              <a:rPr lang="en-US" smtClean="0"/>
              <a:t>22/05/2022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8831-BA78-4295-AEE7-391CD0E63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CDC2-9C7F-45D4-B828-4654C5EED666}" type="datetimeFigureOut">
              <a:rPr lang="en-US" smtClean="0"/>
              <a:t>22/05/2022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8831-BA78-4295-AEE7-391CD0E63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CDC2-9C7F-45D4-B828-4654C5EED666}" type="datetimeFigureOut">
              <a:rPr lang="en-US" smtClean="0"/>
              <a:t>22/05/2022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8831-BA78-4295-AEE7-391CD0E63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CDC2-9C7F-45D4-B828-4654C5EED666}" type="datetimeFigureOut">
              <a:rPr lang="en-US" smtClean="0"/>
              <a:t>22/05/2022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8831-BA78-4295-AEE7-391CD0E63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CDC2-9C7F-45D4-B828-4654C5EED666}" type="datetimeFigureOut">
              <a:rPr lang="en-US" smtClean="0"/>
              <a:t>22/05/2022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8831-BA78-4295-AEE7-391CD0E63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CDC2-9C7F-45D4-B828-4654C5EED666}" type="datetimeFigureOut">
              <a:rPr lang="en-US" smtClean="0"/>
              <a:t>22/05/2022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8831-BA78-4295-AEE7-391CD0E63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CDC2-9C7F-45D4-B828-4654C5EED666}" type="datetimeFigureOut">
              <a:rPr lang="en-US" smtClean="0"/>
              <a:t>22/05/2022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8831-BA78-4295-AEE7-391CD0E63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CDC2-9C7F-45D4-B828-4654C5EED666}" type="datetimeFigureOut">
              <a:rPr lang="en-US" smtClean="0"/>
              <a:t>22/05/2022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8831-BA78-4295-AEE7-391CD0E63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9CDC2-9C7F-45D4-B828-4654C5EED666}" type="datetimeFigureOut">
              <a:rPr lang="en-US" smtClean="0"/>
              <a:t>22/05/2022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8831-BA78-4295-AEE7-391CD0E638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9CDC2-9C7F-45D4-B828-4654C5EED666}" type="datetimeFigureOut">
              <a:rPr lang="en-US" smtClean="0"/>
              <a:t>22/05/2022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F8831-BA78-4295-AEE7-391CD0E6386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INDO-CHINA RELATIONSHIP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B.A. 6</a:t>
            </a:r>
            <a:r>
              <a:rPr lang="en-US" b="1" baseline="30000" dirty="0" smtClean="0">
                <a:solidFill>
                  <a:srgbClr val="FF0000"/>
                </a:solidFill>
              </a:rPr>
              <a:t>TH</a:t>
            </a:r>
            <a:r>
              <a:rPr lang="en-US" b="1" dirty="0" smtClean="0">
                <a:solidFill>
                  <a:srgbClr val="FF0000"/>
                </a:solidFill>
              </a:rPr>
              <a:t> SEMESTER (H)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PAPER: DSE 4A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BACKGROUND OF THE RELATIONSHIP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02163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Two Asian giants.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Both countries are having highest </a:t>
            </a:r>
            <a:r>
              <a:rPr lang="en-US" dirty="0" err="1" smtClean="0"/>
              <a:t>globalpopulation</a:t>
            </a:r>
            <a:r>
              <a:rPr lang="en-US" dirty="0" smtClean="0"/>
              <a:t> record.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Both India and China are two of the world’s most ancient civilization.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Buddhism has been the linking religion.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pic>
        <p:nvPicPr>
          <p:cNvPr id="7" name="Content Placeholder 6" descr="IMG_20220522_222333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524000"/>
            <a:ext cx="4038600" cy="4572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Inside the Story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Indo-China Relationship in Ancient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During ancient times, despite no political contact, there were significant cultural contacts between the two countries.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Buddhism, which originated in India and Spread to China was an important cultural link.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Indian Buddhist monks, </a:t>
            </a:r>
            <a:r>
              <a:rPr lang="en-US" dirty="0" err="1" smtClean="0"/>
              <a:t>Kashyapa</a:t>
            </a:r>
            <a:r>
              <a:rPr lang="en-US" dirty="0" smtClean="0"/>
              <a:t> </a:t>
            </a:r>
            <a:r>
              <a:rPr lang="en-US" dirty="0" err="1" smtClean="0"/>
              <a:t>Matanga</a:t>
            </a:r>
            <a:r>
              <a:rPr lang="en-US" dirty="0" smtClean="0"/>
              <a:t> and </a:t>
            </a:r>
            <a:r>
              <a:rPr lang="en-US" dirty="0" err="1" smtClean="0"/>
              <a:t>Dharmaratna</a:t>
            </a:r>
            <a:r>
              <a:rPr lang="en-US" dirty="0" smtClean="0"/>
              <a:t> went to China in 65 AD.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 Tang Dynasty of China played an important role in promoting Buddhism in the country.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Many Chinese Buddhist scholars like </a:t>
            </a:r>
            <a:r>
              <a:rPr lang="en-US" dirty="0" err="1" smtClean="0"/>
              <a:t>Fahein</a:t>
            </a:r>
            <a:r>
              <a:rPr lang="en-US" dirty="0" smtClean="0"/>
              <a:t>, </a:t>
            </a:r>
            <a:r>
              <a:rPr lang="en-US" dirty="0" err="1" smtClean="0"/>
              <a:t>Hiuen</a:t>
            </a:r>
            <a:r>
              <a:rPr lang="en-US" dirty="0" smtClean="0"/>
              <a:t> Tsang, </a:t>
            </a:r>
            <a:r>
              <a:rPr lang="en-US" dirty="0" err="1" smtClean="0"/>
              <a:t>Yiding</a:t>
            </a:r>
            <a:r>
              <a:rPr lang="en-US" dirty="0" smtClean="0"/>
              <a:t> came to India at different times.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Chinese travelers introduced silk, vermilion etc. to India.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Economic exchanges between the two </a:t>
            </a:r>
            <a:r>
              <a:rPr lang="en-US" dirty="0" err="1" smtClean="0"/>
              <a:t>civilisation</a:t>
            </a:r>
            <a:r>
              <a:rPr lang="en-US" dirty="0" smtClean="0"/>
              <a:t> took place through the old silk route. (ancient trade route).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Indo-China Relationship </a:t>
            </a:r>
            <a:r>
              <a:rPr lang="en-US" dirty="0" smtClean="0"/>
              <a:t>in Modern</a:t>
            </a:r>
            <a:r>
              <a:rPr lang="en-US" dirty="0" smtClean="0"/>
              <a:t>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Contact between India and China was reestablished during the late 18</a:t>
            </a:r>
            <a:r>
              <a:rPr lang="en-US" baseline="30000" dirty="0" smtClean="0"/>
              <a:t>th</a:t>
            </a:r>
            <a:r>
              <a:rPr lang="en-US" dirty="0" smtClean="0"/>
              <a:t> century/early 19</a:t>
            </a:r>
            <a:r>
              <a:rPr lang="en-US" baseline="30000" dirty="0" smtClean="0"/>
              <a:t>th</a:t>
            </a:r>
            <a:r>
              <a:rPr lang="en-US" dirty="0" smtClean="0"/>
              <a:t> Century.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great Indian poet </a:t>
            </a:r>
            <a:r>
              <a:rPr lang="en-US" dirty="0" err="1" smtClean="0"/>
              <a:t>Rabindra</a:t>
            </a:r>
            <a:r>
              <a:rPr lang="en-US" dirty="0" smtClean="0"/>
              <a:t> </a:t>
            </a:r>
            <a:r>
              <a:rPr lang="en-US" dirty="0" err="1" smtClean="0"/>
              <a:t>Nath</a:t>
            </a:r>
            <a:r>
              <a:rPr lang="en-US" dirty="0" smtClean="0"/>
              <a:t> Tagore visited China in 1924.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 five member medial mission was sent to China during the Second Sino-Japanese(1937-1945).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China merged as a new nation in 1949 under the leadership of Mao </a:t>
            </a:r>
            <a:r>
              <a:rPr lang="en-US" dirty="0" err="1" smtClean="0"/>
              <a:t>Tse</a:t>
            </a:r>
            <a:r>
              <a:rPr lang="en-US" dirty="0" smtClean="0"/>
              <a:t> Tung.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 1954, the five principles of </a:t>
            </a:r>
            <a:r>
              <a:rPr lang="en-US" dirty="0" err="1" smtClean="0"/>
              <a:t>Panchasheel</a:t>
            </a:r>
            <a:r>
              <a:rPr lang="en-US" dirty="0" smtClean="0"/>
              <a:t> came into existence between the two </a:t>
            </a:r>
            <a:r>
              <a:rPr lang="en-US" dirty="0" err="1" smtClean="0"/>
              <a:t>neighbours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same year, Chinese Premier Zhou </a:t>
            </a:r>
            <a:r>
              <a:rPr lang="en-US" dirty="0" err="1" smtClean="0"/>
              <a:t>Enlai</a:t>
            </a:r>
            <a:r>
              <a:rPr lang="en-US" dirty="0" smtClean="0"/>
              <a:t> visited India in June and Nehru made a trip to China in October.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/>
              <a:t>Indo-China Relationship in Modern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But Indo-China War 1962 was a rude shock to Nehru and major setback to bilateral relations.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Relationship was restored with </a:t>
            </a:r>
            <a:r>
              <a:rPr lang="en-US" dirty="0" err="1" smtClean="0"/>
              <a:t>Atal</a:t>
            </a:r>
            <a:r>
              <a:rPr lang="en-US" dirty="0" smtClean="0"/>
              <a:t> </a:t>
            </a:r>
            <a:r>
              <a:rPr lang="en-US" dirty="0" err="1" smtClean="0"/>
              <a:t>Bihari</a:t>
            </a:r>
            <a:r>
              <a:rPr lang="en-US" dirty="0" smtClean="0"/>
              <a:t> Vajpayee’s visit to China in 1978.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relationship got a boost during the historical visit of Rajiv Gandhi to China in 1988.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China and India adopted ‘structural adjustment policy’ (economic liberalization) in 1979 and 1991 respectively.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356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INDO-CHINA RELATIONSHIP</vt:lpstr>
      <vt:lpstr>BACKGROUND OF THE RELATIONSHIP</vt:lpstr>
      <vt:lpstr>Inside the Story</vt:lpstr>
      <vt:lpstr>Indo-China Relationship in Ancient Period</vt:lpstr>
      <vt:lpstr>Indo-China Relationship in Modern Period</vt:lpstr>
      <vt:lpstr>Indo-China Relationship in Modern Period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INDO-CHINA RELATIONSHIP</dc:title>
  <dc:creator>HP PC</dc:creator>
  <cp:lastModifiedBy>HP PC</cp:lastModifiedBy>
  <cp:revision>19</cp:revision>
  <dcterms:created xsi:type="dcterms:W3CDTF">2022-05-22T15:26:30Z</dcterms:created>
  <dcterms:modified xsi:type="dcterms:W3CDTF">2022-05-22T18:30:16Z</dcterms:modified>
</cp:coreProperties>
</file>