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67" r:id="rId4"/>
    <p:sldId id="268" r:id="rId5"/>
    <p:sldId id="269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753F92F-B08F-45F4-A04D-1092C9826FB6}" type="datetimeFigureOut">
              <a:rPr lang="en-IN" smtClean="0"/>
              <a:t>16-05-2022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66433E5-B5DF-45A7-8EC9-70C73B86037F}" type="slidenum">
              <a:rPr lang="en-IN" smtClean="0"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IN" sz="4300" b="1" dirty="0" smtClean="0"/>
              <a:t>Behaviour and Adjustment Problems</a:t>
            </a:r>
          </a:p>
          <a:p>
            <a:pPr algn="just"/>
            <a:r>
              <a:rPr lang="en-US" sz="3600" dirty="0" smtClean="0"/>
              <a:t>Many a times parents and teachers may find children behaving in an inappropriate way and creating scene in presence of others. Such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 goes much against the norms in the society. </a:t>
            </a:r>
          </a:p>
          <a:p>
            <a:pPr algn="just"/>
            <a:r>
              <a:rPr lang="en-US" sz="3600" dirty="0" smtClean="0"/>
              <a:t>If the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 of </a:t>
            </a:r>
            <a:r>
              <a:rPr lang="en-US" sz="3600" dirty="0" err="1" smtClean="0"/>
              <a:t>childrenarises</a:t>
            </a:r>
            <a:r>
              <a:rPr lang="en-US" sz="3600" dirty="0" smtClean="0"/>
              <a:t> due to a situation and the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 is repeated again and again, then it can be considered as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 and adjustment problem. For example, </a:t>
            </a:r>
            <a:r>
              <a:rPr lang="en-US" sz="3600" u="sng" dirty="0" smtClean="0"/>
              <a:t>anger, aggression, truancy</a:t>
            </a:r>
            <a:r>
              <a:rPr lang="en-US" sz="3600" dirty="0" smtClean="0"/>
              <a:t>, etc. 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9448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fontScale="92500" lnSpcReduction="10000"/>
          </a:bodyPr>
          <a:lstStyle/>
          <a:p>
            <a:r>
              <a:rPr lang="en-IN" sz="3900" b="1" dirty="0" smtClean="0"/>
              <a:t>Anger:</a:t>
            </a:r>
          </a:p>
          <a:p>
            <a:pPr algn="just"/>
            <a:r>
              <a:rPr lang="en-US" sz="3600" dirty="0" smtClean="0"/>
              <a:t>Anger is a basic emotion and universally present in all. It is the reaction for the instinct of combat. Anger instigates a person to act and react and feel a state of restlessness. </a:t>
            </a:r>
          </a:p>
          <a:p>
            <a:pPr algn="just"/>
            <a:r>
              <a:rPr lang="en-US" sz="3600" dirty="0" smtClean="0"/>
              <a:t>When a person expresses anger, it means he is opposed to someone or something when he feels deliberately wrong. But sometimes anger could be put to good use when it motivates a person to do away with negative feelings and find solution to problems.  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1864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/>
              <a:t>In other words, a person expressing anger verbally or non-verbally, with or without actions faces rejections and criticisms from the society. And finally, if found guilty, he is punished. </a:t>
            </a:r>
          </a:p>
          <a:p>
            <a:pPr algn="just"/>
            <a:r>
              <a:rPr lang="en-US" sz="3600" dirty="0" smtClean="0"/>
              <a:t>So, steps should be taken to find out and know the causes of anger from childhood onwards. Accordingly, a child would learn how to control it and master himself in self-discipline. 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8119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fontScale="92500" lnSpcReduction="10000"/>
          </a:bodyPr>
          <a:lstStyle/>
          <a:p>
            <a:r>
              <a:rPr lang="en-IN" sz="3900" b="1" dirty="0" smtClean="0"/>
              <a:t>Causes of Anger:</a:t>
            </a:r>
          </a:p>
          <a:p>
            <a:pPr algn="just"/>
            <a:r>
              <a:rPr lang="en-US" sz="3600" dirty="0" smtClean="0"/>
              <a:t>Given below are some of the causes of anger:</a:t>
            </a:r>
          </a:p>
          <a:p>
            <a:pPr algn="just"/>
            <a:r>
              <a:rPr lang="en-US" sz="3600" b="1" dirty="0" smtClean="0"/>
              <a:t>a)</a:t>
            </a:r>
            <a:r>
              <a:rPr lang="en-US" sz="3600" dirty="0" smtClean="0"/>
              <a:t> Dissatisfaction of a child’s physical needs.</a:t>
            </a:r>
          </a:p>
          <a:p>
            <a:pPr algn="just"/>
            <a:r>
              <a:rPr lang="en-US" sz="3600" b="1" dirty="0" smtClean="0"/>
              <a:t>b)</a:t>
            </a:r>
            <a:r>
              <a:rPr lang="en-US" sz="3600" dirty="0" smtClean="0"/>
              <a:t> Deprivation of love, respect, attention and affection from parents, teachers, friends, etc. </a:t>
            </a:r>
          </a:p>
          <a:p>
            <a:pPr algn="just"/>
            <a:r>
              <a:rPr lang="en-US" sz="3600" b="1" dirty="0" smtClean="0"/>
              <a:t>c)</a:t>
            </a:r>
            <a:r>
              <a:rPr lang="en-US" sz="3600" dirty="0" smtClean="0"/>
              <a:t> Intervention of parents or any other person when the child is playing.</a:t>
            </a:r>
            <a:endParaRPr lang="en-US" sz="3600" dirty="0"/>
          </a:p>
          <a:p>
            <a:pPr algn="just"/>
            <a:r>
              <a:rPr lang="en-US" sz="3600" b="1" dirty="0" smtClean="0"/>
              <a:t>d)</a:t>
            </a:r>
            <a:r>
              <a:rPr lang="en-US" sz="3600" dirty="0" smtClean="0"/>
              <a:t> Forcefully making the child to do something.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649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 fontScale="85000" lnSpcReduction="20000"/>
          </a:bodyPr>
          <a:lstStyle/>
          <a:p>
            <a:r>
              <a:rPr lang="en-IN" sz="3900" b="1" dirty="0" smtClean="0"/>
              <a:t>Steps of Prevention and Correction of Anger:</a:t>
            </a:r>
          </a:p>
          <a:p>
            <a:pPr algn="just"/>
            <a:r>
              <a:rPr lang="en-US" sz="3600" b="1" dirty="0" smtClean="0"/>
              <a:t>a)</a:t>
            </a:r>
            <a:r>
              <a:rPr lang="en-US" sz="3600" dirty="0" smtClean="0"/>
              <a:t> To guide the emotion of anger in such a way so that they can be sublimated towards constructive activities.</a:t>
            </a:r>
          </a:p>
          <a:p>
            <a:pPr algn="just"/>
            <a:r>
              <a:rPr lang="en-US" sz="3600" b="1" dirty="0" smtClean="0"/>
              <a:t>b)</a:t>
            </a:r>
            <a:r>
              <a:rPr lang="en-US" sz="3600" dirty="0" smtClean="0"/>
              <a:t> To restrain children from negative environment that stimulates their anger.</a:t>
            </a:r>
          </a:p>
          <a:p>
            <a:pPr algn="just"/>
            <a:r>
              <a:rPr lang="en-US" sz="3600" b="1" dirty="0" smtClean="0"/>
              <a:t>c)</a:t>
            </a:r>
            <a:r>
              <a:rPr lang="en-US" sz="3600" dirty="0" smtClean="0"/>
              <a:t> To avoid using rough and rude words or statements that hurts their sentiments and feelings. </a:t>
            </a:r>
            <a:endParaRPr lang="en-US" sz="3600" dirty="0"/>
          </a:p>
          <a:p>
            <a:pPr algn="just"/>
            <a:r>
              <a:rPr lang="en-US" sz="3600" b="1" dirty="0" smtClean="0"/>
              <a:t>d)</a:t>
            </a:r>
            <a:r>
              <a:rPr lang="en-US" sz="3600" dirty="0" smtClean="0"/>
              <a:t> To take </a:t>
            </a:r>
            <a:r>
              <a:rPr lang="en-US" sz="3600" dirty="0" err="1" smtClean="0"/>
              <a:t>Counsellor’s</a:t>
            </a:r>
            <a:r>
              <a:rPr lang="en-US" sz="3600" dirty="0" smtClean="0"/>
              <a:t> help and advice when anger of the children is uncontrollable and destructive.</a:t>
            </a:r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2437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76672"/>
            <a:ext cx="8640960" cy="5904655"/>
          </a:xfrm>
        </p:spPr>
        <p:txBody>
          <a:bodyPr>
            <a:normAutofit/>
          </a:bodyPr>
          <a:lstStyle/>
          <a:p>
            <a:pPr algn="ctr"/>
            <a:endParaRPr lang="en-IN" sz="3600" b="1" dirty="0" smtClean="0">
              <a:latin typeface="Bernard MT Condensed" pitchFamily="18" charset="0"/>
            </a:endParaRPr>
          </a:p>
          <a:p>
            <a:pPr algn="ctr"/>
            <a:endParaRPr lang="en-IN" sz="3600" b="1" dirty="0">
              <a:latin typeface="Bernard MT Condensed" pitchFamily="18" charset="0"/>
            </a:endParaRPr>
          </a:p>
          <a:p>
            <a:pPr algn="ctr"/>
            <a:r>
              <a:rPr lang="en-IN" sz="6600" b="1" dirty="0" smtClean="0">
                <a:latin typeface="Bernard MT Condensed" pitchFamily="18" charset="0"/>
              </a:rPr>
              <a:t>THANK</a:t>
            </a:r>
          </a:p>
          <a:p>
            <a:pPr algn="ctr"/>
            <a:r>
              <a:rPr lang="en-US" sz="6600" b="1" dirty="0" smtClean="0">
                <a:latin typeface="Bernard MT Condensed" pitchFamily="18" charset="0"/>
              </a:rPr>
              <a:t>YOU</a:t>
            </a:r>
            <a:endParaRPr lang="en-IN" sz="6600" dirty="0">
              <a:latin typeface="Bernard MT Condensed" pitchFamily="18" charset="0"/>
            </a:endParaRPr>
          </a:p>
          <a:p>
            <a:pPr algn="just"/>
            <a:endParaRPr lang="en-US" sz="3600" dirty="0" smtClean="0"/>
          </a:p>
          <a:p>
            <a:pPr algn="just"/>
            <a:endParaRPr lang="en-US" sz="3200" dirty="0" smtClean="0"/>
          </a:p>
          <a:p>
            <a:pPr algn="just"/>
            <a:endParaRPr lang="en-IN" sz="3200" dirty="0" smtClean="0"/>
          </a:p>
          <a:p>
            <a:pPr algn="just"/>
            <a:endParaRPr lang="en-IN" sz="3200" dirty="0"/>
          </a:p>
          <a:p>
            <a:pPr algn="just"/>
            <a:endParaRPr lang="en-IN" sz="3600" dirty="0" smtClean="0"/>
          </a:p>
          <a:p>
            <a:pPr algn="just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8578281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84</TotalTime>
  <Words>381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Leela Ram Newar</dc:creator>
  <cp:lastModifiedBy>Leela Ram Newar</cp:lastModifiedBy>
  <cp:revision>11</cp:revision>
  <dcterms:created xsi:type="dcterms:W3CDTF">2022-05-04T13:13:15Z</dcterms:created>
  <dcterms:modified xsi:type="dcterms:W3CDTF">2022-05-16T10:16:57Z</dcterms:modified>
</cp:coreProperties>
</file>