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6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701800"/>
            <a:ext cx="6908800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927350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6350" y="0"/>
            <a:ext cx="915035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0BC1078-46ED-40F9-8930-935BAD7C2B02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D5B52ADC-5BFA-4FBD-BEE2-16096B7F416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C</a:t>
            </a:r>
            <a:r>
              <a:rPr lang="en-US" altLang="en-IN"/>
              <a:t>I</a:t>
            </a:r>
            <a:r>
              <a:rPr lang="en-US" altLang="en-IN"/>
              <a:t>ENT</a:t>
            </a:r>
            <a:r>
              <a:rPr lang="en-US" altLang="en-IN"/>
              <a:t> </a:t>
            </a:r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LOSOPH</a:t>
            </a:r>
            <a:r>
              <a:rPr lang="en-US" altLang="en-IN"/>
              <a:t>Y</a:t>
            </a:r>
            <a:endParaRPr lang="en-US" altLang="zh-CN"/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5833" lnSpcReduction="20000"/>
          </a:bodyPr>
          <a:p>
            <a:r>
              <a:rPr lang="en-US" altLang="en-IN"/>
              <a:t>P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y</a:t>
            </a:r>
            <a:r>
              <a:rPr lang="en-US" altLang="en-IN"/>
              <a:t>:</a:t>
            </a:r>
            <a:r>
              <a:rPr lang="en-US" altLang="en-IN"/>
              <a:t>-</a:t>
            </a:r>
            <a:endParaRPr lang="en-US" altLang="zh-CN"/>
          </a:p>
          <a:p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b</a:t>
            </a:r>
            <a:r>
              <a:rPr lang="en-US" altLang="en-IN"/>
              <a:t>a</a:t>
            </a:r>
            <a:r>
              <a:rPr lang="en-US" altLang="en-IN"/>
              <a:t>j</a:t>
            </a:r>
            <a:r>
              <a:rPr lang="en-US" altLang="en-IN"/>
              <a:t>i</a:t>
            </a:r>
            <a:r>
              <a:rPr lang="en-US" altLang="en-IN"/>
              <a:t>t</a:t>
            </a:r>
            <a:r>
              <a:rPr lang="en-US" altLang="en-IN"/>
              <a:t> </a:t>
            </a:r>
            <a:r>
              <a:rPr lang="en-US" altLang="en-IN"/>
              <a:t>H</a:t>
            </a:r>
            <a:r>
              <a:rPr lang="en-US" altLang="en-IN"/>
              <a:t>a</a:t>
            </a:r>
            <a:r>
              <a:rPr lang="en-US" altLang="en-IN"/>
              <a:t>z</a:t>
            </a:r>
            <a:r>
              <a:rPr lang="en-US" altLang="en-IN"/>
              <a:t>a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k</a:t>
            </a:r>
            <a:r>
              <a:rPr lang="en-US" altLang="en-IN"/>
              <a:t>a</a:t>
            </a:r>
            <a:endParaRPr lang="en-US" altLang="zh-CN"/>
          </a:p>
          <a:p>
            <a:r>
              <a:rPr lang="en-US" altLang="en-IN"/>
              <a:t>S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a</a:t>
            </a:r>
            <a:r>
              <a:rPr lang="en-US" altLang="en-IN"/>
              <a:t>p</a:t>
            </a:r>
            <a:r>
              <a:rPr lang="en-US" altLang="en-IN"/>
              <a:t>a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a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C</a:t>
            </a:r>
            <a:r>
              <a:rPr lang="en-US" altLang="en-IN"/>
              <a:t>o</a:t>
            </a:r>
            <a:r>
              <a:rPr lang="en-US" altLang="en-IN"/>
              <a:t>l</a:t>
            </a:r>
            <a:r>
              <a:rPr lang="en-US" altLang="en-IN"/>
              <a:t>lege</a:t>
            </a:r>
            <a:endParaRPr lang="en-US" altLang="zh-CN"/>
          </a:p>
          <a:p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p</a:t>
            </a:r>
            <a:r>
              <a:rPr lang="en-US" altLang="en-IN"/>
              <a:t>a</a:t>
            </a:r>
            <a:r>
              <a:rPr lang="en-US" altLang="en-IN"/>
              <a:t>rtment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osophy</a:t>
            </a:r>
            <a:r>
              <a:rPr lang="en-US" altLang="en-IN"/>
              <a:t> 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le 104859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osophy</a:t>
            </a:r>
            <a:r>
              <a:rPr lang="en-US" altLang="en-IN"/>
              <a:t> </a:t>
            </a:r>
            <a:endParaRPr lang="en-IN"/>
          </a:p>
        </p:txBody>
      </p:sp>
      <p:sp>
        <p:nvSpPr>
          <p:cNvPr id="1048594" name="Content Placeholder 1048593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losophy</a:t>
            </a:r>
            <a:r>
              <a:rPr lang="en-US" altLang="en-IN"/>
              <a:t> </a:t>
            </a:r>
            <a:r>
              <a:rPr lang="en-US" altLang="en-IN"/>
              <a:t>c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 </a:t>
            </a:r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'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</a:t>
            </a:r>
            <a:r>
              <a:rPr lang="en-US" altLang="en-IN"/>
              <a:t>'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'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a</a:t>
            </a:r>
            <a:r>
              <a:rPr lang="en-US" altLang="en-IN"/>
              <a:t>'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v</a:t>
            </a:r>
            <a:r>
              <a:rPr lang="en-US" altLang="en-IN"/>
              <a:t>e</a:t>
            </a:r>
            <a:endParaRPr lang="en-IN"/>
          </a:p>
          <a:p>
            <a:r>
              <a:rPr lang="en-US" altLang="en-IN"/>
              <a:t>'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a</a:t>
            </a:r>
            <a:r>
              <a:rPr lang="en-US" altLang="en-IN"/>
              <a:t>'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'</a:t>
            </a:r>
            <a:r>
              <a:rPr lang="en-US" altLang="en-IN"/>
              <a:t>w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d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'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sophy</a:t>
            </a:r>
            <a:r>
              <a:rPr lang="en-US" altLang="en-IN"/>
              <a:t> </a:t>
            </a:r>
            <a:r>
              <a:rPr lang="en-US" altLang="en-IN"/>
              <a:t>m</a:t>
            </a:r>
            <a:r>
              <a:rPr lang="en-US" altLang="en-IN"/>
              <a:t>e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v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d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.</a:t>
            </a:r>
            <a:endParaRPr lang="en-IN"/>
          </a:p>
          <a:p>
            <a:r>
              <a:rPr lang="en-IN" altLang="en-IN"/>
              <a:t>দৰ্শনৰ</a:t>
            </a:r>
            <a:r>
              <a:rPr lang="en-US" altLang="en-IN"/>
              <a:t> </a:t>
            </a:r>
            <a:r>
              <a:rPr lang="en-IN" altLang="en-IN"/>
              <a:t>ই</a:t>
            </a:r>
            <a:r>
              <a:rPr lang="en-IN" altLang="en-IN"/>
              <a:t>ং</a:t>
            </a:r>
            <a:r>
              <a:rPr lang="en-IN" altLang="en-IN"/>
              <a:t>ৰ</a:t>
            </a:r>
            <a:r>
              <a:rPr lang="en-IN" altLang="en-IN"/>
              <a:t>াজী</a:t>
            </a:r>
            <a:r>
              <a:rPr lang="en-US" altLang="en-IN"/>
              <a:t> </a:t>
            </a:r>
            <a:r>
              <a:rPr lang="en-IN" altLang="en-IN"/>
              <a:t>প</a:t>
            </a:r>
            <a:r>
              <a:rPr lang="en-IN" altLang="en-IN"/>
              <a:t>্</a:t>
            </a:r>
            <a:r>
              <a:rPr lang="en-IN" altLang="en-IN"/>
              <a:t>ৰতিশব্দ</a:t>
            </a:r>
            <a:r>
              <a:rPr lang="en-IN" altLang="en-IN"/>
              <a:t>ৰ</a:t>
            </a:r>
            <a:r>
              <a:rPr lang="en-US" altLang="en-IN"/>
              <a:t> </a:t>
            </a:r>
            <a:r>
              <a:rPr lang="en-IN" altLang="en-IN"/>
              <a:t>অ</a:t>
            </a:r>
            <a:r>
              <a:rPr lang="en-IN" altLang="en-IN"/>
              <a:t>ৰ</a:t>
            </a:r>
            <a:r>
              <a:rPr lang="en-IN" altLang="en-IN"/>
              <a:t>্থ</a:t>
            </a:r>
            <a:r>
              <a:rPr lang="en-US" altLang="en-IN"/>
              <a:t> </a:t>
            </a:r>
            <a:r>
              <a:rPr lang="en-IN" altLang="en-IN"/>
              <a:t>হ</a:t>
            </a:r>
            <a:r>
              <a:rPr lang="en-US" altLang="en-IN"/>
              <a:t>'</a:t>
            </a:r>
            <a:r>
              <a:rPr lang="en-IN" altLang="en-IN"/>
              <a:t>ল</a:t>
            </a:r>
            <a:r>
              <a:rPr lang="en-US" altLang="en-IN"/>
              <a:t>: </a:t>
            </a:r>
            <a:r>
              <a:rPr lang="en-IN" altLang="en-IN"/>
              <a:t>জ্ঞানৰ</a:t>
            </a:r>
            <a:r>
              <a:rPr lang="en-US" altLang="en-IN"/>
              <a:t> </a:t>
            </a:r>
            <a:r>
              <a:rPr lang="en-IN" altLang="en-IN"/>
              <a:t>প</a:t>
            </a:r>
            <a:r>
              <a:rPr lang="en-IN" altLang="en-IN"/>
              <a:t>্</a:t>
            </a:r>
            <a:r>
              <a:rPr lang="en-IN" altLang="en-IN"/>
              <a:t>ৰ</a:t>
            </a:r>
            <a:r>
              <a:rPr lang="en-IN" altLang="en-IN"/>
              <a:t>ত</a:t>
            </a:r>
            <a:r>
              <a:rPr lang="en-IN" altLang="en-IN"/>
              <a:t>ি</a:t>
            </a:r>
            <a:r>
              <a:rPr lang="en-US" altLang="en-IN"/>
              <a:t> </a:t>
            </a:r>
            <a:r>
              <a:rPr lang="en-IN" altLang="en-IN"/>
              <a:t>থ</a:t>
            </a:r>
            <a:r>
              <a:rPr lang="en-IN" altLang="en-IN"/>
              <a:t>কা</a:t>
            </a:r>
            <a:r>
              <a:rPr lang="en-US" altLang="en-IN"/>
              <a:t> </a:t>
            </a:r>
            <a:r>
              <a:rPr lang="en-IN" altLang="en-IN"/>
              <a:t>অ</a:t>
            </a:r>
            <a:r>
              <a:rPr lang="en-IN" altLang="en-IN"/>
              <a:t>ন</a:t>
            </a:r>
            <a:r>
              <a:rPr lang="en-IN" altLang="en-IN"/>
              <a:t>ু</a:t>
            </a:r>
            <a:r>
              <a:rPr lang="en-IN" altLang="en-IN"/>
              <a:t>ৰ</a:t>
            </a:r>
            <a:r>
              <a:rPr lang="en-IN" altLang="en-IN"/>
              <a:t>া</a:t>
            </a:r>
            <a:r>
              <a:rPr lang="en-IN" altLang="en-IN"/>
              <a:t>গ</a:t>
            </a:r>
            <a:r>
              <a:rPr lang="en-IN" altLang="en-IN"/>
              <a:t>।</a:t>
            </a:r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048594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y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sophy</a:t>
            </a:r>
            <a:r>
              <a:rPr lang="en-US" altLang="en-IN"/>
              <a:t>: </a:t>
            </a:r>
            <a:r>
              <a:rPr lang="en-US" altLang="en-IN"/>
              <a:t>-</a:t>
            </a:r>
            <a:endParaRPr lang="en-IN"/>
          </a:p>
        </p:txBody>
      </p:sp>
      <p:sp>
        <p:nvSpPr>
          <p:cNvPr id="1048596" name="Content Placeholder 1048595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m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l</a:t>
            </a:r>
            <a:r>
              <a:rPr lang="en-US" altLang="en-IN"/>
              <a:t>y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y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sophy</a:t>
            </a:r>
            <a:r>
              <a:rPr lang="en-US" altLang="en-IN"/>
              <a:t>-</a:t>
            </a:r>
            <a:r>
              <a:rPr lang="en-IN" altLang="en-IN"/>
              <a:t>পাশ্চাত্য</a:t>
            </a:r>
            <a:r>
              <a:rPr lang="en-US" altLang="en-IN"/>
              <a:t> </a:t>
            </a:r>
            <a:r>
              <a:rPr lang="en-IN" altLang="en-IN"/>
              <a:t>দ</a:t>
            </a:r>
            <a:r>
              <a:rPr lang="en-IN" altLang="en-IN"/>
              <a:t>ৰ</a:t>
            </a:r>
            <a:r>
              <a:rPr lang="en-IN" altLang="en-IN"/>
              <a:t>্</a:t>
            </a:r>
            <a:r>
              <a:rPr lang="en-IN" altLang="en-IN"/>
              <a:t>শনৰ</a:t>
            </a:r>
            <a:r>
              <a:rPr lang="en-US" altLang="en-IN"/>
              <a:t> </a:t>
            </a:r>
            <a:r>
              <a:rPr lang="en-IN" altLang="en-IN"/>
              <a:t>ই</a:t>
            </a:r>
            <a:r>
              <a:rPr lang="en-IN" altLang="en-IN"/>
              <a:t>ত</a:t>
            </a:r>
            <a:r>
              <a:rPr lang="en-IN" altLang="en-IN"/>
              <a:t>ি</a:t>
            </a:r>
            <a:r>
              <a:rPr lang="en-IN" altLang="en-IN"/>
              <a:t>হ</a:t>
            </a:r>
            <a:r>
              <a:rPr lang="en-IN" altLang="en-IN"/>
              <a:t>া</a:t>
            </a:r>
            <a:r>
              <a:rPr lang="en-IN" altLang="en-IN"/>
              <a:t>স</a:t>
            </a:r>
            <a:r>
              <a:rPr lang="en-IN" altLang="en-IN"/>
              <a:t>ত</a:t>
            </a:r>
            <a:r>
              <a:rPr lang="en-US" altLang="en-IN"/>
              <a:t> </a:t>
            </a:r>
            <a:r>
              <a:rPr lang="en-IN" altLang="en-IN"/>
              <a:t>তিনিটা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 </a:t>
            </a:r>
            <a:r>
              <a:rPr lang="en-IN" altLang="en-IN"/>
              <a:t>প</a:t>
            </a:r>
            <a:r>
              <a:rPr lang="en-IN" altLang="en-IN"/>
              <a:t>া</a:t>
            </a:r>
            <a:r>
              <a:rPr lang="en-IN" altLang="en-IN"/>
              <a:t>ও</a:t>
            </a:r>
            <a:r>
              <a:rPr lang="en-US" altLang="en-IN"/>
              <a:t>:</a:t>
            </a:r>
            <a:r>
              <a:rPr lang="en-US" altLang="en-IN"/>
              <a:t>-</a:t>
            </a:r>
            <a:endParaRPr lang="en-IN"/>
          </a:p>
          <a:p>
            <a:pPr marL="514350" indent="-514350">
              <a:buFont typeface="+mj-lt"/>
              <a:buAutoNum type="arabicPeriod"/>
            </a:pP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c</a:t>
            </a:r>
            <a:r>
              <a:rPr lang="en-US" altLang="en-IN"/>
              <a:t>i</a:t>
            </a:r>
            <a:r>
              <a:rPr lang="en-US" altLang="en-IN"/>
              <a:t>ent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IN" altLang="en-IN"/>
              <a:t>গ্ৰীক</a:t>
            </a:r>
            <a:r>
              <a:rPr lang="en-US" altLang="en-IN"/>
              <a:t> </a:t>
            </a:r>
            <a:r>
              <a:rPr lang="en-IN" altLang="en-IN"/>
              <a:t>দ</a:t>
            </a:r>
            <a:r>
              <a:rPr lang="en-IN" altLang="en-IN"/>
              <a:t>ৰ</a:t>
            </a:r>
            <a:r>
              <a:rPr lang="en-IN" altLang="en-IN"/>
              <a:t>্</a:t>
            </a:r>
            <a:r>
              <a:rPr lang="en-IN" altLang="en-IN"/>
              <a:t>শনৰ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)</a:t>
            </a:r>
            <a:endParaRPr lang="en-IN"/>
          </a:p>
          <a:p>
            <a:pPr marL="514350" indent="-514350">
              <a:buFont typeface="+mj-lt"/>
              <a:buAutoNum type="arabicPeriod"/>
            </a:pPr>
            <a:r>
              <a:rPr lang="en-US" altLang="en-IN"/>
              <a:t>M</a:t>
            </a:r>
            <a:r>
              <a:rPr lang="en-US" altLang="en-IN"/>
              <a:t>e</a:t>
            </a:r>
            <a:r>
              <a:rPr lang="en-US" altLang="en-IN"/>
              <a:t>d</a:t>
            </a:r>
            <a:r>
              <a:rPr lang="en-US" altLang="en-IN"/>
              <a:t>i</a:t>
            </a:r>
            <a:r>
              <a:rPr lang="en-US" altLang="en-IN"/>
              <a:t>e</a:t>
            </a:r>
            <a:r>
              <a:rPr lang="en-US" altLang="en-IN"/>
              <a:t>v</a:t>
            </a:r>
            <a:r>
              <a:rPr lang="en-US" altLang="en-IN"/>
              <a:t>a</a:t>
            </a:r>
            <a:r>
              <a:rPr lang="en-US" altLang="en-IN"/>
              <a:t>l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(</a:t>
            </a:r>
            <a:r>
              <a:rPr lang="en-IN" altLang="en-IN"/>
              <a:t>মধ্য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)</a:t>
            </a:r>
            <a:endParaRPr lang="en-IN"/>
          </a:p>
          <a:p>
            <a:pPr marL="514350" indent="-514350">
              <a:buFont typeface="+mj-lt"/>
              <a:buAutoNum type="arabicPeriod"/>
            </a:pPr>
            <a:r>
              <a:rPr lang="en-US" altLang="en-IN"/>
              <a:t>M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(</a:t>
            </a:r>
            <a:r>
              <a:rPr lang="en-IN" altLang="en-IN"/>
              <a:t>আধুনিক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)</a:t>
            </a:r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048596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(</a:t>
            </a:r>
            <a:r>
              <a:rPr lang="en-IN" altLang="en-IN"/>
              <a:t>গ</a:t>
            </a:r>
            <a:r>
              <a:rPr lang="en-IN" altLang="en-IN"/>
              <a:t>্</a:t>
            </a:r>
            <a:r>
              <a:rPr lang="en-IN" altLang="en-IN"/>
              <a:t>ৰ</a:t>
            </a:r>
            <a:r>
              <a:rPr lang="en-IN" altLang="en-IN"/>
              <a:t>ীক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)</a:t>
            </a:r>
            <a:endParaRPr lang="en-IN"/>
          </a:p>
        </p:txBody>
      </p:sp>
      <p:sp>
        <p:nvSpPr>
          <p:cNvPr id="1048598" name="Content Placeholder 1048597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ory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sophy</a:t>
            </a:r>
            <a:r>
              <a:rPr lang="en-US" altLang="en-IN"/>
              <a:t> </a:t>
            </a:r>
            <a:r>
              <a:rPr lang="en-US" altLang="en-IN"/>
              <a:t>stretches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6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 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u</a:t>
            </a:r>
            <a:r>
              <a:rPr lang="en-US" altLang="en-IN"/>
              <a:t>r</a:t>
            </a:r>
            <a:r>
              <a:rPr lang="en-US" altLang="en-IN"/>
              <a:t>y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u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c</a:t>
            </a:r>
            <a:r>
              <a:rPr lang="en-US" altLang="en-IN"/>
              <a:t>i</a:t>
            </a:r>
            <a:r>
              <a:rPr lang="en-US" altLang="en-IN"/>
              <a:t>ent</a:t>
            </a:r>
            <a:r>
              <a:rPr lang="en-US" altLang="en-IN"/>
              <a:t> </a:t>
            </a:r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n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e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E</a:t>
            </a:r>
            <a:r>
              <a:rPr lang="en-US" altLang="en-IN"/>
              <a:t>m</a:t>
            </a:r>
            <a:r>
              <a:rPr lang="en-US" altLang="en-IN"/>
              <a:t>p</a:t>
            </a:r>
            <a:r>
              <a:rPr lang="en-US" altLang="en-IN"/>
              <a:t>i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u</a:t>
            </a:r>
            <a:r>
              <a:rPr lang="en-US" altLang="en-IN"/>
              <a:t>n</a:t>
            </a:r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.</a:t>
            </a:r>
            <a:r>
              <a:rPr lang="en-US" altLang="en-IN"/>
              <a:t>l</a:t>
            </a:r>
            <a:r>
              <a:rPr lang="en-US" altLang="en-IN"/>
              <a:t>i</a:t>
            </a:r>
            <a:r>
              <a:rPr lang="en-US" altLang="en-IN"/>
              <a:t>k</a:t>
            </a:r>
            <a:r>
              <a:rPr lang="en-US" altLang="en-IN"/>
              <a:t>e</a:t>
            </a:r>
            <a:r>
              <a:rPr lang="en-US" altLang="en-IN"/>
              <a:t>-</a:t>
            </a:r>
            <a:r>
              <a:rPr lang="en-US" altLang="en-IN"/>
              <a:t>1</a:t>
            </a:r>
            <a:r>
              <a:rPr lang="en-US" altLang="en-IN"/>
              <a:t>.</a:t>
            </a:r>
            <a:r>
              <a:rPr lang="en-US" altLang="en-IN"/>
              <a:t>P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-</a:t>
            </a:r>
            <a:r>
              <a:rPr lang="en-US" altLang="en-IN"/>
              <a:t>Socrates</a:t>
            </a:r>
            <a:r>
              <a:rPr lang="en-US" altLang="en-IN"/>
              <a:t> </a:t>
            </a:r>
            <a:r>
              <a:rPr lang="en-US" altLang="en-IN"/>
              <a:t>2</a:t>
            </a:r>
            <a:r>
              <a:rPr lang="en-US" altLang="en-IN"/>
              <a:t>,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c</a:t>
            </a:r>
            <a:r>
              <a:rPr lang="en-US" altLang="en-IN"/>
              <a:t>r</a:t>
            </a:r>
            <a:r>
              <a:rPr lang="en-US" altLang="en-IN"/>
              <a:t>a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3</a:t>
            </a:r>
            <a:r>
              <a:rPr lang="en-US" altLang="en-IN"/>
              <a:t>.</a:t>
            </a:r>
            <a:r>
              <a:rPr lang="en-US" altLang="en-IN"/>
              <a:t>A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t</a:t>
            </a:r>
            <a:r>
              <a:rPr lang="en-US" altLang="en-IN"/>
              <a:t>l</a:t>
            </a:r>
            <a:r>
              <a:rPr lang="en-US" altLang="en-IN"/>
              <a:t>e</a:t>
            </a:r>
            <a:r>
              <a:rPr lang="en-US" altLang="en-IN"/>
              <a:t>i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endParaRPr lang="en-IN"/>
          </a:p>
          <a:p>
            <a:r>
              <a:rPr lang="en-IN"/>
              <a:t>গ</a:t>
            </a:r>
            <a:r>
              <a:rPr lang="en-IN"/>
              <a:t>্</a:t>
            </a:r>
            <a:r>
              <a:rPr lang="en-IN"/>
              <a:t>ৰ</a:t>
            </a:r>
            <a:r>
              <a:rPr lang="en-IN"/>
              <a:t>ীক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IN" altLang="en-IN"/>
              <a:t>ক</a:t>
            </a:r>
            <a:r>
              <a:rPr lang="en-US" altLang="en-IN"/>
              <a:t> </a:t>
            </a:r>
            <a:r>
              <a:rPr lang="en-IN" altLang="en-IN"/>
              <a:t>প</a:t>
            </a:r>
            <a:r>
              <a:rPr lang="en-IN" altLang="en-IN"/>
              <a:t>ু</a:t>
            </a:r>
            <a:r>
              <a:rPr lang="en-IN" altLang="en-IN"/>
              <a:t>নৰ</a:t>
            </a:r>
            <a:r>
              <a:rPr lang="en-US" altLang="en-IN"/>
              <a:t> </a:t>
            </a:r>
            <a:r>
              <a:rPr lang="en-IN" altLang="en-IN"/>
              <a:t>৩</a:t>
            </a:r>
            <a:r>
              <a:rPr lang="en-US" altLang="en-IN"/>
              <a:t> </a:t>
            </a:r>
            <a:r>
              <a:rPr lang="en-IN" altLang="en-IN"/>
              <a:t>ট</a:t>
            </a:r>
            <a:r>
              <a:rPr lang="en-IN" altLang="en-IN"/>
              <a:t>া</a:t>
            </a:r>
            <a:r>
              <a:rPr lang="en-US" altLang="en-IN"/>
              <a:t> </a:t>
            </a:r>
            <a:r>
              <a:rPr lang="en-IN" altLang="en-IN"/>
              <a:t>ভ</a:t>
            </a:r>
            <a:r>
              <a:rPr lang="en-IN" altLang="en-IN"/>
              <a:t>া</a:t>
            </a:r>
            <a:r>
              <a:rPr lang="en-IN" altLang="en-IN"/>
              <a:t>গ</a:t>
            </a:r>
            <a:r>
              <a:rPr lang="en-IN" altLang="en-IN"/>
              <a:t>ত</a:t>
            </a:r>
            <a:r>
              <a:rPr lang="en-US" altLang="en-IN"/>
              <a:t> </a:t>
            </a:r>
            <a:r>
              <a:rPr lang="en-IN" altLang="en-IN"/>
              <a:t>বিভক্ত</a:t>
            </a:r>
            <a:r>
              <a:rPr lang="en-US" altLang="en-IN"/>
              <a:t> </a:t>
            </a:r>
            <a:r>
              <a:rPr lang="en-IN" altLang="en-IN"/>
              <a:t>কৰ</a:t>
            </a:r>
            <a:r>
              <a:rPr lang="en-IN" altLang="en-IN"/>
              <a:t>ি</a:t>
            </a:r>
            <a:r>
              <a:rPr lang="en-IN" altLang="en-IN"/>
              <a:t>ব</a:t>
            </a:r>
            <a:r>
              <a:rPr lang="en-US" altLang="en-IN"/>
              <a:t> </a:t>
            </a:r>
            <a:r>
              <a:rPr lang="en-IN" altLang="en-IN"/>
              <a:t>প</a:t>
            </a:r>
            <a:r>
              <a:rPr lang="en-IN" altLang="en-IN"/>
              <a:t>া</a:t>
            </a:r>
            <a:r>
              <a:rPr lang="en-IN" altLang="en-IN"/>
              <a:t>ৰ</a:t>
            </a:r>
            <a:r>
              <a:rPr lang="en-IN" altLang="en-IN"/>
              <a:t>ি</a:t>
            </a:r>
            <a:r>
              <a:rPr lang="en-IN" altLang="en-IN"/>
              <a:t>।</a:t>
            </a:r>
            <a:r>
              <a:rPr lang="en-US" altLang="en-IN"/>
              <a:t> </a:t>
            </a:r>
            <a:r>
              <a:rPr lang="en-IN" altLang="en-IN"/>
              <a:t>প</a:t>
            </a:r>
            <a:r>
              <a:rPr lang="en-IN" altLang="en-IN"/>
              <a:t>্</a:t>
            </a:r>
            <a:r>
              <a:rPr lang="en-IN" altLang="en-IN"/>
              <a:t>ৰ</a:t>
            </a:r>
            <a:r>
              <a:rPr lang="en-IN" altLang="en-IN"/>
              <a:t>া</a:t>
            </a:r>
            <a:r>
              <a:rPr lang="en-IN" altLang="en-IN"/>
              <a:t>ক</a:t>
            </a:r>
            <a:r>
              <a:rPr lang="en-US" altLang="en-IN"/>
              <a:t> </a:t>
            </a:r>
            <a:r>
              <a:rPr lang="en-IN" altLang="en-IN"/>
              <a:t>ছ</a:t>
            </a:r>
            <a:r>
              <a:rPr lang="en-IN" altLang="en-IN"/>
              <a:t>ক</a:t>
            </a:r>
            <a:r>
              <a:rPr lang="en-IN" altLang="en-IN"/>
              <a:t>্</a:t>
            </a:r>
            <a:r>
              <a:rPr lang="en-IN" altLang="en-IN"/>
              <a:t>ৰ</a:t>
            </a:r>
            <a:r>
              <a:rPr lang="en-IN" altLang="en-IN"/>
              <a:t>ে</a:t>
            </a:r>
            <a:r>
              <a:rPr lang="en-IN" altLang="en-IN"/>
              <a:t>ট</a:t>
            </a:r>
            <a:r>
              <a:rPr lang="en-IN" altLang="en-IN"/>
              <a:t>ি</a:t>
            </a:r>
            <a:r>
              <a:rPr lang="en-IN" altLang="en-IN"/>
              <a:t>ছ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, </a:t>
            </a:r>
            <a:r>
              <a:rPr lang="en-IN" altLang="en-IN"/>
              <a:t>ছ</a:t>
            </a:r>
            <a:r>
              <a:rPr lang="en-IN" altLang="en-IN"/>
              <a:t>ক</a:t>
            </a:r>
            <a:r>
              <a:rPr lang="en-IN" altLang="en-IN"/>
              <a:t>্</a:t>
            </a:r>
            <a:r>
              <a:rPr lang="en-IN" altLang="en-IN"/>
              <a:t>ৰ</a:t>
            </a:r>
            <a:r>
              <a:rPr lang="en-IN" altLang="en-IN"/>
              <a:t>ে</a:t>
            </a:r>
            <a:r>
              <a:rPr lang="en-IN" altLang="en-IN"/>
              <a:t>ট</a:t>
            </a:r>
            <a:r>
              <a:rPr lang="en-IN" altLang="en-IN"/>
              <a:t>ি</a:t>
            </a:r>
            <a:r>
              <a:rPr lang="en-IN" altLang="en-IN"/>
              <a:t>ছ</a:t>
            </a:r>
            <a:r>
              <a:rPr lang="en-US" altLang="en-IN"/>
              <a:t> </a:t>
            </a:r>
            <a:r>
              <a:rPr lang="en-IN" altLang="en-IN"/>
              <a:t>যুগ</a:t>
            </a:r>
            <a:r>
              <a:rPr lang="en-US" altLang="en-IN"/>
              <a:t>, </a:t>
            </a:r>
            <a:r>
              <a:rPr lang="en-IN" altLang="en-IN"/>
              <a:t>এ</a:t>
            </a:r>
            <a:r>
              <a:rPr lang="en-IN" altLang="en-IN"/>
              <a:t>ৰ</a:t>
            </a:r>
            <a:r>
              <a:rPr lang="en-IN" altLang="en-IN"/>
              <a:t>ি</a:t>
            </a:r>
            <a:r>
              <a:rPr lang="en-IN" altLang="en-IN"/>
              <a:t>ষ</a:t>
            </a:r>
            <a:r>
              <a:rPr lang="en-IN" altLang="en-IN"/>
              <a:t>্</a:t>
            </a:r>
            <a:r>
              <a:rPr lang="en-IN" altLang="en-IN"/>
              <a:t>ট</a:t>
            </a:r>
            <a:r>
              <a:rPr lang="en-IN" altLang="en-IN"/>
              <a:t>ট</a:t>
            </a:r>
            <a:r>
              <a:rPr lang="en-IN" altLang="en-IN"/>
              <a:t>ল</a:t>
            </a:r>
            <a:r>
              <a:rPr lang="en-IN" altLang="en-IN"/>
              <a:t>ৰ</a:t>
            </a:r>
            <a:r>
              <a:rPr lang="en-US" altLang="en-IN"/>
              <a:t> </a:t>
            </a:r>
            <a:r>
              <a:rPr lang="en-IN" altLang="en-IN"/>
              <a:t>প</a:t>
            </a:r>
            <a:r>
              <a:rPr lang="en-IN" altLang="en-IN"/>
              <a:t>ৰ</a:t>
            </a:r>
            <a:r>
              <a:rPr lang="en-IN" altLang="en-IN"/>
              <a:t>ৱ</a:t>
            </a:r>
            <a:r>
              <a:rPr lang="en-IN" altLang="en-IN"/>
              <a:t>ৰ্তী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IN" altLang="en-IN"/>
              <a:t>।</a:t>
            </a:r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04865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IN"/>
              <a:t>G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K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ERIODS</a:t>
            </a:r>
            <a:r>
              <a:rPr lang="en-US" altLang="en-IN"/>
              <a:t> </a:t>
            </a:r>
            <a:r>
              <a:rPr lang="en-US" altLang="en-IN"/>
              <a:t>(</a:t>
            </a:r>
            <a:r>
              <a:rPr lang="en-IN" altLang="en-IN"/>
              <a:t>গ</a:t>
            </a:r>
            <a:r>
              <a:rPr lang="en-IN" altLang="en-IN"/>
              <a:t>্</a:t>
            </a:r>
            <a:r>
              <a:rPr lang="en-IN" altLang="en-IN"/>
              <a:t>ৰ</a:t>
            </a:r>
            <a:r>
              <a:rPr lang="en-IN" altLang="en-IN"/>
              <a:t>ীক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 </a:t>
            </a:r>
            <a:r>
              <a:rPr lang="en-US" altLang="en-IN"/>
              <a:t>)</a:t>
            </a:r>
            <a:endParaRPr lang="en-IN"/>
          </a:p>
        </p:txBody>
      </p:sp>
      <p:sp>
        <p:nvSpPr>
          <p:cNvPr id="1048654" name="Content Placeholder 1048653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IN"/>
              <a:t>P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-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C</a:t>
            </a:r>
            <a:r>
              <a:rPr lang="en-US" altLang="en-IN"/>
              <a:t>R</a:t>
            </a:r>
            <a:r>
              <a:rPr lang="en-US" altLang="en-IN"/>
              <a:t>A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:</a:t>
            </a:r>
            <a:r>
              <a:rPr lang="en-US" altLang="en-IN"/>
              <a:t>-</a:t>
            </a:r>
            <a:r>
              <a:rPr lang="en-US" altLang="en-IN"/>
              <a:t>P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-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crates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od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g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d</a:t>
            </a:r>
            <a:r>
              <a:rPr lang="en-US" altLang="en-IN"/>
              <a:t>i</a:t>
            </a:r>
            <a:r>
              <a:rPr lang="en-US" altLang="en-IN"/>
              <a:t>v</a:t>
            </a:r>
            <a:r>
              <a:rPr lang="en-US" altLang="en-IN"/>
              <a:t>i</a:t>
            </a:r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g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w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,</a:t>
            </a:r>
            <a:r>
              <a:rPr lang="en-US" altLang="en-IN"/>
              <a:t>l</a:t>
            </a:r>
            <a:r>
              <a:rPr lang="en-US" altLang="en-IN"/>
              <a:t>i</a:t>
            </a:r>
            <a:r>
              <a:rPr lang="en-US" altLang="en-IN"/>
              <a:t>k</a:t>
            </a:r>
            <a:r>
              <a:rPr lang="en-US" altLang="en-IN"/>
              <a:t>e</a:t>
            </a:r>
            <a:r>
              <a:rPr lang="en-US" altLang="en-IN"/>
              <a:t>-</a:t>
            </a:r>
            <a:r>
              <a:rPr lang="en-US" altLang="en-IN"/>
              <a:t>1</a:t>
            </a:r>
            <a:r>
              <a:rPr lang="en-US" altLang="en-IN"/>
              <a:t>.</a:t>
            </a:r>
            <a:r>
              <a:rPr lang="en-US" altLang="en-IN"/>
              <a:t>P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-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c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 </a:t>
            </a:r>
            <a:r>
              <a:rPr lang="en-US" altLang="en-IN"/>
              <a:t>2</a:t>
            </a:r>
            <a:r>
              <a:rPr lang="en-US" altLang="en-IN"/>
              <a:t>.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c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.</a:t>
            </a:r>
            <a:r>
              <a:rPr lang="en-US" altLang="en-IN"/>
              <a:t>S</a:t>
            </a:r>
            <a:r>
              <a:rPr lang="en-US" altLang="en-IN"/>
              <a:t>u</a:t>
            </a:r>
            <a:r>
              <a:rPr lang="en-US" altLang="en-IN"/>
              <a:t>p</a:t>
            </a:r>
            <a:r>
              <a:rPr lang="en-US" altLang="en-IN"/>
              <a:t>p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-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c</a:t>
            </a:r>
            <a:r>
              <a:rPr lang="en-US" altLang="en-IN"/>
              <a:t>r</a:t>
            </a:r>
            <a:r>
              <a:rPr lang="en-US" altLang="en-IN"/>
              <a:t>a</a:t>
            </a:r>
            <a:r>
              <a:rPr lang="en-US" altLang="en-IN"/>
              <a:t>tes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a</a:t>
            </a:r>
            <a:r>
              <a:rPr lang="en-US" altLang="en-IN"/>
              <a:t>l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C</a:t>
            </a:r>
            <a:r>
              <a:rPr lang="en-US" altLang="en-IN"/>
              <a:t>R</a:t>
            </a:r>
            <a:r>
              <a:rPr lang="en-US" altLang="en-IN"/>
              <a:t>ATES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:</a:t>
            </a:r>
            <a:r>
              <a:rPr lang="en-US" altLang="en-IN"/>
              <a:t>-</a:t>
            </a:r>
            <a:r>
              <a:rPr lang="en-US" altLang="en-IN"/>
              <a:t>M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l</a:t>
            </a:r>
            <a:r>
              <a:rPr lang="en-US" altLang="en-IN"/>
              <a:t>y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u</a:t>
            </a:r>
            <a:r>
              <a:rPr lang="en-US" altLang="en-IN"/>
              <a:t>p</a:t>
            </a:r>
            <a:r>
              <a:rPr lang="en-US" altLang="en-IN"/>
              <a:t>port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c</a:t>
            </a:r>
            <a:r>
              <a:rPr lang="en-US" altLang="en-IN"/>
              <a:t>r</a:t>
            </a:r>
            <a:r>
              <a:rPr lang="en-US" altLang="en-IN"/>
              <a:t>a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.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c</a:t>
            </a:r>
            <a:r>
              <a:rPr lang="en-US" altLang="en-IN"/>
              <a:t>r</a:t>
            </a:r>
            <a:r>
              <a:rPr lang="en-US" altLang="en-IN"/>
              <a:t>a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,</a:t>
            </a:r>
            <a:r>
              <a:rPr lang="en-US" altLang="en-IN"/>
              <a:t>P</a:t>
            </a:r>
            <a:r>
              <a:rPr lang="en-US" altLang="en-IN"/>
              <a:t>l</a:t>
            </a:r>
            <a:r>
              <a:rPr lang="en-US" altLang="en-IN"/>
              <a:t>a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t</a:t>
            </a:r>
            <a:r>
              <a:rPr lang="en-US" altLang="en-IN"/>
              <a:t>l</a:t>
            </a:r>
            <a:r>
              <a:rPr lang="en-US" altLang="en-IN"/>
              <a:t>e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A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T</a:t>
            </a:r>
            <a:r>
              <a:rPr lang="en-US" altLang="en-IN"/>
              <a:t>L</a:t>
            </a:r>
            <a:r>
              <a:rPr lang="en-US" altLang="en-IN"/>
              <a:t>E</a:t>
            </a:r>
            <a:r>
              <a:rPr lang="en-US" altLang="en-IN"/>
              <a:t>I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:</a:t>
            </a:r>
            <a:r>
              <a:rPr lang="en-US" altLang="en-IN"/>
              <a:t>-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u</a:t>
            </a:r>
            <a:r>
              <a:rPr lang="en-US" altLang="en-IN"/>
              <a:t>p</a:t>
            </a:r>
            <a:r>
              <a:rPr lang="en-US" altLang="en-IN"/>
              <a:t>p</a:t>
            </a:r>
            <a:r>
              <a:rPr lang="en-US" altLang="en-IN"/>
              <a:t>ort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sopher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t</a:t>
            </a:r>
            <a:r>
              <a:rPr lang="en-US" altLang="en-IN"/>
              <a:t>le</a:t>
            </a:r>
            <a:r>
              <a:rPr lang="en-US" altLang="en-IN"/>
              <a:t>. </a:t>
            </a:r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048654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IN"/>
              <a:t>M</a:t>
            </a:r>
            <a:r>
              <a:rPr lang="en-US" altLang="en-IN"/>
              <a:t>E</a:t>
            </a:r>
            <a:r>
              <a:rPr lang="en-US" altLang="en-IN"/>
              <a:t>D</a:t>
            </a:r>
            <a:r>
              <a:rPr lang="en-US" altLang="en-IN"/>
              <a:t>I</a:t>
            </a:r>
            <a:r>
              <a:rPr lang="en-US" altLang="en-IN"/>
              <a:t>E</a:t>
            </a:r>
            <a:r>
              <a:rPr lang="en-US" altLang="en-IN"/>
              <a:t>V</a:t>
            </a:r>
            <a:r>
              <a:rPr lang="en-US" altLang="en-IN"/>
              <a:t>A</a:t>
            </a:r>
            <a:r>
              <a:rPr lang="en-US" altLang="en-IN"/>
              <a:t>L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DS</a:t>
            </a:r>
            <a:r>
              <a:rPr lang="en-US" altLang="en-IN"/>
              <a:t> </a:t>
            </a:r>
            <a:r>
              <a:rPr lang="en-US" altLang="en-IN"/>
              <a:t>(</a:t>
            </a:r>
            <a:r>
              <a:rPr lang="en-IN" altLang="en-IN"/>
              <a:t>ম</a:t>
            </a:r>
            <a:r>
              <a:rPr lang="en-IN" altLang="en-IN"/>
              <a:t>ধ্য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)</a:t>
            </a:r>
            <a:r>
              <a:rPr lang="en-US" altLang="en-IN"/>
              <a:t> </a:t>
            </a:r>
            <a:endParaRPr lang="en-IN"/>
          </a:p>
        </p:txBody>
      </p:sp>
      <p:sp>
        <p:nvSpPr>
          <p:cNvPr id="1048656" name="Content Placeholder 1048655"/>
          <p:cNvSpPr>
            <a:spLocks noGrp="1"/>
          </p:cNvSpPr>
          <p:nvPr>
            <p:ph idx="1"/>
          </p:nvPr>
        </p:nvSpPr>
        <p:spPr/>
        <p:txBody>
          <a:bodyPr>
            <a:normAutofit fontScale="96429" lnSpcReduction="20000"/>
          </a:bodyPr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y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M</a:t>
            </a:r>
            <a:r>
              <a:rPr lang="en-US" altLang="en-IN"/>
              <a:t>e</a:t>
            </a:r>
            <a:r>
              <a:rPr lang="en-US" altLang="en-IN"/>
              <a:t>d</a:t>
            </a:r>
            <a:r>
              <a:rPr lang="en-US" altLang="en-IN"/>
              <a:t>i</a:t>
            </a:r>
            <a:r>
              <a:rPr lang="en-US" altLang="en-IN"/>
              <a:t>a</a:t>
            </a:r>
            <a:r>
              <a:rPr lang="en-US" altLang="en-IN"/>
              <a:t>v</a:t>
            </a:r>
            <a:r>
              <a:rPr lang="en-US" altLang="en-IN"/>
              <a:t>a</a:t>
            </a:r>
            <a:r>
              <a:rPr lang="en-US" altLang="en-IN"/>
              <a:t>l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sophy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tches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 </a:t>
            </a:r>
            <a:r>
              <a:rPr lang="en-US" altLang="en-IN"/>
              <a:t>5</a:t>
            </a:r>
            <a:r>
              <a:rPr lang="en-US" altLang="en-IN"/>
              <a:t>2</a:t>
            </a:r>
            <a:r>
              <a:rPr lang="en-US" altLang="en-IN"/>
              <a:t>9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4</a:t>
            </a:r>
            <a:r>
              <a:rPr lang="en-US" altLang="en-IN"/>
              <a:t>0</a:t>
            </a:r>
            <a:r>
              <a:rPr lang="en-US" altLang="en-IN"/>
              <a:t>0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A</a:t>
            </a:r>
            <a:r>
              <a:rPr lang="en-US" altLang="en-IN"/>
              <a:t>g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d</a:t>
            </a:r>
            <a:r>
              <a:rPr lang="en-US" altLang="en-IN"/>
              <a:t>i</a:t>
            </a:r>
            <a:r>
              <a:rPr lang="en-US" altLang="en-IN"/>
              <a:t>v</a:t>
            </a:r>
            <a:r>
              <a:rPr lang="en-US" altLang="en-IN"/>
              <a:t>ided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w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y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,</a:t>
            </a:r>
            <a:r>
              <a:rPr lang="en-US" altLang="en-IN"/>
              <a:t>l</a:t>
            </a:r>
            <a:r>
              <a:rPr lang="en-US" altLang="en-IN"/>
              <a:t>i</a:t>
            </a:r>
            <a:r>
              <a:rPr lang="en-US" altLang="en-IN"/>
              <a:t>k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:</a:t>
            </a:r>
            <a:r>
              <a:rPr lang="en-US" altLang="en-IN"/>
              <a:t>-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a</a:t>
            </a:r>
            <a:r>
              <a:rPr lang="en-US" altLang="en-IN"/>
              <a:t>t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c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c</a:t>
            </a:r>
            <a:r>
              <a:rPr lang="en-US" altLang="en-IN"/>
              <a:t>o</a:t>
            </a:r>
            <a:r>
              <a:rPr lang="en-US" altLang="en-IN"/>
              <a:t>l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c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u</a:t>
            </a:r>
            <a:r>
              <a:rPr lang="en-US" altLang="en-IN"/>
              <a:t>p</a:t>
            </a:r>
            <a:r>
              <a:rPr lang="en-US" altLang="en-IN"/>
              <a:t>p</a:t>
            </a:r>
            <a:r>
              <a:rPr lang="en-US" altLang="en-IN"/>
              <a:t>ort of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a</a:t>
            </a:r>
            <a:r>
              <a:rPr lang="en-US" altLang="en-IN"/>
              <a:t>t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c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.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u</a:t>
            </a:r>
            <a:r>
              <a:rPr lang="en-US" altLang="en-IN"/>
              <a:t>g</a:t>
            </a:r>
            <a:r>
              <a:rPr lang="en-US" altLang="en-IN"/>
              <a:t>u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e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u</a:t>
            </a:r>
            <a:r>
              <a:rPr lang="en-US" altLang="en-IN"/>
              <a:t>p</a:t>
            </a:r>
            <a:r>
              <a:rPr lang="en-US" altLang="en-IN"/>
              <a:t>p</a:t>
            </a:r>
            <a:r>
              <a:rPr lang="en-US" altLang="en-IN"/>
              <a:t>ort of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c</a:t>
            </a:r>
            <a:r>
              <a:rPr lang="en-US" altLang="en-IN"/>
              <a:t>o</a:t>
            </a:r>
            <a:r>
              <a:rPr lang="en-US" altLang="en-IN"/>
              <a:t>l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c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.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s</a:t>
            </a:r>
            <a:r>
              <a:rPr lang="en-US" altLang="en-IN"/>
              <a:t>e</a:t>
            </a:r>
            <a:r>
              <a:rPr lang="en-US" altLang="en-IN"/>
              <a:t>l</a:t>
            </a:r>
            <a:r>
              <a:rPr lang="en-US" altLang="en-IN"/>
              <a:t>m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d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 </a:t>
            </a:r>
            <a:r>
              <a:rPr lang="en-US" altLang="en-IN"/>
              <a:t>.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A</a:t>
            </a:r>
            <a:r>
              <a:rPr lang="en-US" altLang="en-IN"/>
              <a:t>q</a:t>
            </a:r>
            <a:r>
              <a:rPr lang="en-US" altLang="en-IN"/>
              <a:t>u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.</a:t>
            </a:r>
            <a:endParaRPr lang="en-IN"/>
          </a:p>
          <a:p>
            <a:r>
              <a:rPr lang="en-IN"/>
              <a:t>ম</a:t>
            </a:r>
            <a:r>
              <a:rPr lang="en-IN"/>
              <a:t>ধ</a:t>
            </a:r>
            <a:r>
              <a:rPr lang="en-IN"/>
              <a:t>্য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IN" altLang="en-IN"/>
              <a:t>ক</a:t>
            </a:r>
            <a:r>
              <a:rPr lang="en-US" altLang="en-IN"/>
              <a:t> </a:t>
            </a:r>
            <a:r>
              <a:rPr lang="en-IN" altLang="en-IN"/>
              <a:t>দ</a:t>
            </a:r>
            <a:r>
              <a:rPr lang="en-IN" altLang="en-IN"/>
              <a:t>ু</a:t>
            </a:r>
            <a:r>
              <a:rPr lang="en-IN" altLang="en-IN"/>
              <a:t>ট</a:t>
            </a:r>
            <a:r>
              <a:rPr lang="en-IN" altLang="en-IN"/>
              <a:t>া</a:t>
            </a:r>
            <a:r>
              <a:rPr lang="en-US" altLang="en-IN"/>
              <a:t> </a:t>
            </a:r>
            <a:r>
              <a:rPr lang="en-IN" altLang="en-IN"/>
              <a:t>ভ</a:t>
            </a:r>
            <a:r>
              <a:rPr lang="en-IN" altLang="en-IN"/>
              <a:t>া</a:t>
            </a:r>
            <a:r>
              <a:rPr lang="en-IN" altLang="en-IN"/>
              <a:t>গত ভাগ</a:t>
            </a:r>
            <a:r>
              <a:rPr lang="en-US" altLang="en-IN"/>
              <a:t> </a:t>
            </a:r>
            <a:r>
              <a:rPr lang="en-IN" altLang="en-IN"/>
              <a:t>ক</a:t>
            </a:r>
            <a:r>
              <a:rPr lang="en-IN" altLang="en-IN"/>
              <a:t>ৰ</a:t>
            </a:r>
            <a:r>
              <a:rPr lang="en-IN" altLang="en-IN"/>
              <a:t>ি</a:t>
            </a:r>
            <a:r>
              <a:rPr lang="en-IN" altLang="en-IN"/>
              <a:t>ব</a:t>
            </a:r>
            <a:r>
              <a:rPr lang="en-US" altLang="en-IN"/>
              <a:t> </a:t>
            </a:r>
            <a:r>
              <a:rPr lang="en-IN" altLang="en-IN"/>
              <a:t>পাৰি</a:t>
            </a:r>
            <a:r>
              <a:rPr lang="en-US" altLang="en-IN"/>
              <a:t> </a:t>
            </a:r>
            <a:r>
              <a:rPr lang="en-IN" altLang="en-IN"/>
              <a:t>।</a:t>
            </a:r>
            <a:r>
              <a:rPr lang="en-US" altLang="en-IN"/>
              <a:t> </a:t>
            </a:r>
            <a:r>
              <a:rPr lang="en-IN" altLang="en-IN"/>
              <a:t>১</a:t>
            </a:r>
            <a:r>
              <a:rPr lang="en-US" altLang="en-IN"/>
              <a:t>,</a:t>
            </a:r>
            <a:r>
              <a:rPr lang="en-IN" altLang="en-IN"/>
              <a:t>য</a:t>
            </a:r>
            <a:r>
              <a:rPr lang="en-IN" altLang="en-IN"/>
              <a:t>া</a:t>
            </a:r>
            <a:r>
              <a:rPr lang="en-IN" altLang="en-IN"/>
              <a:t>জ</a:t>
            </a:r>
            <a:r>
              <a:rPr lang="en-IN" altLang="en-IN"/>
              <a:t>ক</a:t>
            </a:r>
            <a:r>
              <a:rPr lang="en-IN" altLang="en-IN"/>
              <a:t>ৰ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 </a:t>
            </a:r>
            <a:r>
              <a:rPr lang="en-US" altLang="en-IN"/>
              <a:t> </a:t>
            </a:r>
            <a:r>
              <a:rPr lang="en-IN" altLang="en-IN"/>
              <a:t>২</a:t>
            </a:r>
            <a:r>
              <a:rPr lang="en-US" altLang="en-IN"/>
              <a:t>,</a:t>
            </a:r>
            <a:r>
              <a:rPr lang="en-IN" altLang="en-IN"/>
              <a:t>স</a:t>
            </a:r>
            <a:r>
              <a:rPr lang="en-IN" altLang="en-IN"/>
              <a:t>্</a:t>
            </a:r>
            <a:r>
              <a:rPr lang="en-IN" altLang="en-IN"/>
              <a:t>ক</a:t>
            </a:r>
            <a:r>
              <a:rPr lang="en-IN" altLang="en-IN"/>
              <a:t>ল</a:t>
            </a:r>
            <a:r>
              <a:rPr lang="en-IN" altLang="en-IN"/>
              <a:t>া</a:t>
            </a:r>
            <a:r>
              <a:rPr lang="en-IN" altLang="en-IN"/>
              <a:t>ষ</a:t>
            </a:r>
            <a:r>
              <a:rPr lang="en-IN" altLang="en-IN"/>
              <a:t>্</a:t>
            </a:r>
            <a:r>
              <a:rPr lang="en-IN" altLang="en-IN"/>
              <a:t>ট</a:t>
            </a:r>
            <a:r>
              <a:rPr lang="en-IN" altLang="en-IN"/>
              <a:t>ি</a:t>
            </a:r>
            <a:r>
              <a:rPr lang="en-IN" altLang="en-IN"/>
              <a:t>ক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IN" altLang="en-IN"/>
              <a:t>।</a:t>
            </a:r>
            <a:r>
              <a:rPr lang="en-US" altLang="en-IN"/>
              <a:t> </a:t>
            </a:r>
            <a:r>
              <a:rPr lang="en-IN" altLang="en-IN"/>
              <a:t>চ</a:t>
            </a:r>
            <a:r>
              <a:rPr lang="en-IN" altLang="en-IN"/>
              <a:t>ে</a:t>
            </a:r>
            <a:r>
              <a:rPr lang="en-IN" altLang="en-IN"/>
              <a:t>ন</a:t>
            </a:r>
            <a:r>
              <a:rPr lang="en-IN" altLang="en-IN"/>
              <a:t>্</a:t>
            </a:r>
            <a:r>
              <a:rPr lang="en-IN" altLang="en-IN"/>
              <a:t>ট</a:t>
            </a:r>
            <a:r>
              <a:rPr lang="en-US" altLang="en-IN"/>
              <a:t> </a:t>
            </a:r>
            <a:r>
              <a:rPr lang="en-IN" altLang="en-IN"/>
              <a:t>অ</a:t>
            </a:r>
            <a:r>
              <a:rPr lang="en-IN" altLang="en-IN"/>
              <a:t>গ</a:t>
            </a:r>
            <a:r>
              <a:rPr lang="en-IN" altLang="en-IN"/>
              <a:t>া</a:t>
            </a:r>
            <a:r>
              <a:rPr lang="en-IN" altLang="en-IN"/>
              <a:t>ষ</a:t>
            </a:r>
            <a:r>
              <a:rPr lang="en-IN" altLang="en-IN"/>
              <a:t>্</a:t>
            </a:r>
            <a:r>
              <a:rPr lang="en-IN" altLang="en-IN"/>
              <a:t>ট</a:t>
            </a:r>
            <a:r>
              <a:rPr lang="en-IN" altLang="en-IN"/>
              <a:t>া</a:t>
            </a:r>
            <a:r>
              <a:rPr lang="en-IN" altLang="en-IN"/>
              <a:t>ই</a:t>
            </a:r>
            <a:r>
              <a:rPr lang="en-IN" altLang="en-IN"/>
              <a:t>ন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া</a:t>
            </a:r>
            <a:r>
              <a:rPr lang="en-IN" altLang="en-IN"/>
              <a:t>জ</a:t>
            </a:r>
            <a:r>
              <a:rPr lang="en-IN" altLang="en-IN"/>
              <a:t>ক</a:t>
            </a:r>
            <a:r>
              <a:rPr lang="en-IN" altLang="en-IN"/>
              <a:t>ৰ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IN" altLang="en-IN"/>
              <a:t>ৰ</a:t>
            </a:r>
            <a:r>
              <a:rPr lang="en-US" altLang="en-IN"/>
              <a:t> </a:t>
            </a:r>
            <a:r>
              <a:rPr lang="en-IN" altLang="en-IN"/>
              <a:t>আ</a:t>
            </a:r>
            <a:r>
              <a:rPr lang="en-IN" altLang="en-IN"/>
              <a:t>ৰ</a:t>
            </a:r>
            <a:r>
              <a:rPr lang="en-IN" altLang="en-IN"/>
              <a:t>ু</a:t>
            </a:r>
            <a:r>
              <a:rPr lang="en-US" altLang="en-IN"/>
              <a:t> </a:t>
            </a:r>
            <a:r>
              <a:rPr lang="en-IN" altLang="en-IN"/>
              <a:t>চ</a:t>
            </a:r>
            <a:r>
              <a:rPr lang="en-IN" altLang="en-IN"/>
              <a:t>ে</a:t>
            </a:r>
            <a:r>
              <a:rPr lang="en-IN" altLang="en-IN"/>
              <a:t>ন</a:t>
            </a:r>
            <a:r>
              <a:rPr lang="en-IN" altLang="en-IN"/>
              <a:t>্</a:t>
            </a:r>
            <a:r>
              <a:rPr lang="en-IN" altLang="en-IN"/>
              <a:t>ট</a:t>
            </a:r>
            <a:r>
              <a:rPr lang="en-US" altLang="en-IN"/>
              <a:t> </a:t>
            </a:r>
            <a:r>
              <a:rPr lang="en-IN" altLang="en-IN"/>
              <a:t>এ</a:t>
            </a:r>
            <a:r>
              <a:rPr lang="en-IN" altLang="en-IN"/>
              <a:t>ন</a:t>
            </a:r>
            <a:r>
              <a:rPr lang="en-IN" altLang="en-IN"/>
              <a:t>চ</a:t>
            </a:r>
            <a:r>
              <a:rPr lang="en-IN" altLang="en-IN"/>
              <a:t>ে</a:t>
            </a:r>
            <a:r>
              <a:rPr lang="en-IN" altLang="en-IN"/>
              <a:t>ল</a:t>
            </a:r>
            <a:r>
              <a:rPr lang="en-IN" altLang="en-IN"/>
              <a:t>ে</a:t>
            </a:r>
            <a:r>
              <a:rPr lang="en-IN" altLang="en-IN"/>
              <a:t>ম</a:t>
            </a:r>
            <a:r>
              <a:rPr lang="en-US" altLang="en-IN"/>
              <a:t> </a:t>
            </a:r>
            <a:r>
              <a:rPr lang="en-IN" altLang="en-IN"/>
              <a:t>স</a:t>
            </a:r>
            <a:r>
              <a:rPr lang="en-IN" altLang="en-IN"/>
              <a:t>্</a:t>
            </a:r>
            <a:r>
              <a:rPr lang="en-IN" altLang="en-IN"/>
              <a:t>ক</a:t>
            </a:r>
            <a:r>
              <a:rPr lang="en-IN" altLang="en-IN"/>
              <a:t>ল</a:t>
            </a:r>
            <a:r>
              <a:rPr lang="en-IN" altLang="en-IN"/>
              <a:t>া</a:t>
            </a:r>
            <a:r>
              <a:rPr lang="en-IN" altLang="en-IN"/>
              <a:t>ষ</a:t>
            </a:r>
            <a:r>
              <a:rPr lang="en-IN" altLang="en-IN"/>
              <a:t>্</a:t>
            </a:r>
            <a:r>
              <a:rPr lang="en-IN" altLang="en-IN"/>
              <a:t>ট</a:t>
            </a:r>
            <a:r>
              <a:rPr lang="en-IN" altLang="en-IN"/>
              <a:t>ি</a:t>
            </a:r>
            <a:r>
              <a:rPr lang="en-IN" altLang="en-IN"/>
              <a:t>ক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IN" altLang="en-IN"/>
              <a:t>ৰ</a:t>
            </a:r>
            <a:r>
              <a:rPr lang="en-US" altLang="en-IN"/>
              <a:t> </a:t>
            </a:r>
            <a:r>
              <a:rPr lang="en-IN" altLang="en-IN"/>
              <a:t>স</a:t>
            </a:r>
            <a:r>
              <a:rPr lang="en-IN" altLang="en-IN"/>
              <a:t>ম</a:t>
            </a:r>
            <a:r>
              <a:rPr lang="en-IN" altLang="en-IN"/>
              <a:t>ৰ</a:t>
            </a:r>
            <a:r>
              <a:rPr lang="en-IN" altLang="en-IN"/>
              <a:t>্থ</a:t>
            </a:r>
            <a:r>
              <a:rPr lang="en-IN" altLang="en-IN"/>
              <a:t>ক</a:t>
            </a:r>
            <a:r>
              <a:rPr lang="en-IN" altLang="en-IN"/>
              <a:t>।</a:t>
            </a:r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Title 104865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IN"/>
              <a:t>M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(</a:t>
            </a:r>
            <a:r>
              <a:rPr lang="en-IN" altLang="en-IN"/>
              <a:t>আ</a:t>
            </a:r>
            <a:r>
              <a:rPr lang="en-IN" altLang="en-IN"/>
              <a:t>ধ</a:t>
            </a:r>
            <a:r>
              <a:rPr lang="en-IN" altLang="en-IN"/>
              <a:t>ুনিক</a:t>
            </a:r>
            <a:r>
              <a:rPr lang="en-US" altLang="en-IN"/>
              <a:t> </a:t>
            </a:r>
            <a:r>
              <a:rPr lang="en-IN" altLang="en-IN"/>
              <a:t>যুগ</a:t>
            </a:r>
            <a:r>
              <a:rPr lang="en-US" altLang="en-IN"/>
              <a:t>)</a:t>
            </a:r>
            <a:endParaRPr lang="en-IN"/>
          </a:p>
        </p:txBody>
      </p:sp>
      <p:sp>
        <p:nvSpPr>
          <p:cNvPr id="1048658" name="Content Placeholder 1048657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r</a:t>
            </a:r>
            <a:r>
              <a:rPr lang="en-US" altLang="en-IN"/>
              <a:t>y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M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y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r</a:t>
            </a:r>
            <a:r>
              <a:rPr lang="en-US" altLang="en-IN"/>
              <a:t>etches from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4</a:t>
            </a:r>
            <a:r>
              <a:rPr lang="en-US" altLang="en-IN"/>
              <a:t>0</a:t>
            </a:r>
            <a:r>
              <a:rPr lang="en-US" altLang="en-IN"/>
              <a:t>0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.</a:t>
            </a:r>
            <a:r>
              <a:rPr lang="en-US" altLang="en-IN"/>
              <a:t>D</a:t>
            </a:r>
            <a:r>
              <a:rPr lang="en-US" altLang="en-IN"/>
              <a:t>i</a:t>
            </a:r>
            <a:r>
              <a:rPr lang="en-US" altLang="en-IN"/>
              <a:t>v</a:t>
            </a:r>
            <a:r>
              <a:rPr lang="en-US" altLang="en-IN"/>
              <a:t>i</a:t>
            </a:r>
            <a:r>
              <a:rPr lang="en-US" altLang="en-IN"/>
              <a:t>ded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o</a:t>
            </a:r>
            <a:r>
              <a:rPr lang="en-US" altLang="en-IN"/>
              <a:t>u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k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.</a:t>
            </a:r>
            <a:endParaRPr lang="en-IN"/>
          </a:p>
          <a:p>
            <a:pPr marL="514350" indent="-514350">
              <a:buFont typeface="+mj-lt"/>
              <a:buAutoNum type="arabicPeriod"/>
            </a:pP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s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(</a:t>
            </a:r>
            <a:r>
              <a:rPr lang="en-IN" altLang="en-IN"/>
              <a:t>ৰ</a:t>
            </a:r>
            <a:r>
              <a:rPr lang="en-IN" altLang="en-IN"/>
              <a:t>ে</a:t>
            </a:r>
            <a:r>
              <a:rPr lang="en-IN" altLang="en-IN"/>
              <a:t>ন</a:t>
            </a:r>
            <a:r>
              <a:rPr lang="en-IN" altLang="en-IN"/>
              <a:t>ে</a:t>
            </a:r>
            <a:r>
              <a:rPr lang="en-IN" altLang="en-IN"/>
              <a:t>চ</a:t>
            </a:r>
            <a:r>
              <a:rPr lang="en-IN" altLang="en-IN"/>
              <a:t>া</a:t>
            </a:r>
            <a:r>
              <a:rPr lang="en-IN" altLang="en-IN"/>
              <a:t>ঁ</a:t>
            </a:r>
            <a:r>
              <a:rPr lang="en-US" altLang="en-IN"/>
              <a:t> </a:t>
            </a:r>
            <a:r>
              <a:rPr lang="en-IN" altLang="en-IN"/>
              <a:t>ব</a:t>
            </a:r>
            <a:r>
              <a:rPr lang="en-IN" altLang="en-IN"/>
              <a:t>া</a:t>
            </a:r>
            <a:r>
              <a:rPr lang="en-US" altLang="en-IN"/>
              <a:t> </a:t>
            </a:r>
            <a:r>
              <a:rPr lang="en-IN" altLang="en-IN"/>
              <a:t>ন</a:t>
            </a:r>
            <a:r>
              <a:rPr lang="en-IN" altLang="en-IN"/>
              <a:t>ৱ</a:t>
            </a:r>
            <a:r>
              <a:rPr lang="en-IN" altLang="en-IN"/>
              <a:t>জ</a:t>
            </a:r>
            <a:r>
              <a:rPr lang="en-IN" altLang="en-IN"/>
              <a:t>া</a:t>
            </a:r>
            <a:r>
              <a:rPr lang="en-IN" altLang="en-IN"/>
              <a:t>গ</a:t>
            </a:r>
            <a:r>
              <a:rPr lang="en-IN" altLang="en-IN"/>
              <a:t>ৰ</a:t>
            </a:r>
            <a:r>
              <a:rPr lang="en-IN" altLang="en-IN"/>
              <a:t>ণ</a:t>
            </a:r>
            <a:r>
              <a:rPr lang="en-IN" altLang="en-IN"/>
              <a:t>ৰ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 </a:t>
            </a:r>
            <a:r>
              <a:rPr lang="en-US" altLang="en-IN"/>
              <a:t>)</a:t>
            </a:r>
            <a:endParaRPr lang="en-IN"/>
          </a:p>
          <a:p>
            <a:pPr marL="514350" indent="-514350">
              <a:buFont typeface="+mj-lt"/>
              <a:buAutoNum type="arabicPeriod"/>
            </a:pP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l</a:t>
            </a:r>
            <a:r>
              <a:rPr lang="en-US" altLang="en-IN"/>
              <a:t>i</a:t>
            </a:r>
            <a:r>
              <a:rPr lang="en-US" altLang="en-IN"/>
              <a:t>g</a:t>
            </a:r>
            <a:r>
              <a:rPr lang="en-US" altLang="en-IN"/>
              <a:t>h</a:t>
            </a:r>
            <a:r>
              <a:rPr lang="en-US" altLang="en-IN"/>
              <a:t>t</a:t>
            </a:r>
            <a:r>
              <a:rPr lang="en-US" altLang="en-IN"/>
              <a:t>m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(</a:t>
            </a:r>
            <a:r>
              <a:rPr lang="en-IN" altLang="en-IN"/>
              <a:t>জ</a:t>
            </a:r>
            <a:r>
              <a:rPr lang="en-IN" altLang="en-IN"/>
              <a:t>্</a:t>
            </a:r>
            <a:r>
              <a:rPr lang="en-IN" altLang="en-IN"/>
              <a:t>ঞ</a:t>
            </a:r>
            <a:r>
              <a:rPr lang="en-IN" altLang="en-IN"/>
              <a:t>ান</a:t>
            </a:r>
            <a:r>
              <a:rPr lang="en-IN" altLang="en-IN"/>
              <a:t>জ্ঞানালোক</a:t>
            </a:r>
            <a:r>
              <a:rPr lang="en-IN" altLang="en-IN"/>
              <a:t>ৰ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 </a:t>
            </a:r>
            <a:r>
              <a:rPr lang="en-US" altLang="en-IN"/>
              <a:t>)</a:t>
            </a:r>
            <a:endParaRPr lang="en-IN"/>
          </a:p>
          <a:p>
            <a:pPr marL="514350" indent="-514350">
              <a:buFont typeface="+mj-lt"/>
              <a:buAutoNum type="arabicPeriod"/>
            </a:pPr>
            <a:r>
              <a:rPr lang="en-US" altLang="en-IN"/>
              <a:t>I</a:t>
            </a:r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a</a:t>
            </a:r>
            <a:r>
              <a:rPr lang="en-US" altLang="en-IN"/>
              <a:t>l</a:t>
            </a:r>
            <a:r>
              <a:rPr lang="en-US" altLang="en-IN"/>
              <a:t>i</a:t>
            </a:r>
            <a:r>
              <a:rPr lang="en-US" altLang="en-IN"/>
              <a:t>stic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(</a:t>
            </a:r>
            <a:r>
              <a:rPr lang="en-IN" altLang="en-IN"/>
              <a:t>ভ</a:t>
            </a:r>
            <a:r>
              <a:rPr lang="en-IN" altLang="en-IN"/>
              <a:t>া</a:t>
            </a:r>
            <a:r>
              <a:rPr lang="en-IN" altLang="en-IN"/>
              <a:t>ব</a:t>
            </a:r>
            <a:r>
              <a:rPr lang="en-IN" altLang="en-IN"/>
              <a:t>ব</a:t>
            </a:r>
            <a:r>
              <a:rPr lang="en-IN" altLang="en-IN"/>
              <a:t>া</a:t>
            </a:r>
            <a:r>
              <a:rPr lang="en-IN" altLang="en-IN"/>
              <a:t>দী</a:t>
            </a:r>
            <a:r>
              <a:rPr lang="en-US" altLang="en-IN"/>
              <a:t> </a:t>
            </a:r>
            <a:r>
              <a:rPr lang="en-IN" altLang="en-IN"/>
              <a:t>চ</a:t>
            </a:r>
            <a:r>
              <a:rPr lang="en-IN" altLang="en-IN"/>
              <a:t>ি</a:t>
            </a:r>
            <a:r>
              <a:rPr lang="en-IN" altLang="en-IN"/>
              <a:t>ন্ত</a:t>
            </a:r>
            <a:r>
              <a:rPr lang="en-IN" altLang="en-IN"/>
              <a:t>া</a:t>
            </a:r>
            <a:r>
              <a:rPr lang="en-IN" altLang="en-IN"/>
              <a:t>চিন্তাধাৰাৰ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 </a:t>
            </a:r>
            <a:r>
              <a:rPr lang="en-US" altLang="en-IN"/>
              <a:t>)</a:t>
            </a:r>
            <a:endParaRPr lang="en-IN"/>
          </a:p>
          <a:p>
            <a:pPr marL="514350" indent="-514350">
              <a:buFont typeface="+mj-lt"/>
              <a:buAutoNum type="arabicPeriod"/>
            </a:pP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(</a:t>
            </a:r>
            <a:r>
              <a:rPr lang="en-US" altLang="en-IN"/>
              <a:t> </a:t>
            </a:r>
            <a:r>
              <a:rPr lang="en-IN" altLang="en-IN"/>
              <a:t>স</a:t>
            </a:r>
            <a:r>
              <a:rPr lang="en-IN" altLang="en-IN"/>
              <a:t>া</a:t>
            </a:r>
            <a:r>
              <a:rPr lang="en-IN" altLang="en-IN"/>
              <a:t>ম</a:t>
            </a:r>
            <a:r>
              <a:rPr lang="en-IN" altLang="en-IN"/>
              <a:t>্</a:t>
            </a:r>
            <a:r>
              <a:rPr lang="en-IN" altLang="en-IN"/>
              <a:t>প</a:t>
            </a:r>
            <a:r>
              <a:rPr lang="en-IN" altLang="en-IN"/>
              <a:t>্রতিক</a:t>
            </a:r>
            <a:r>
              <a:rPr lang="en-US" altLang="en-IN"/>
              <a:t> </a:t>
            </a:r>
            <a:r>
              <a:rPr lang="en-IN" altLang="en-IN"/>
              <a:t>য</a:t>
            </a:r>
            <a:r>
              <a:rPr lang="en-IN" altLang="en-IN"/>
              <a:t>ু</a:t>
            </a:r>
            <a:r>
              <a:rPr lang="en-IN" altLang="en-IN"/>
              <a:t>গ</a:t>
            </a:r>
            <a:r>
              <a:rPr lang="en-US" altLang="en-IN"/>
              <a:t> </a:t>
            </a:r>
            <a:r>
              <a:rPr lang="en-US" altLang="en-IN"/>
              <a:t>)</a:t>
            </a:r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9" name="Title 1048658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IN"/>
              <a:t>M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(</a:t>
            </a:r>
            <a:r>
              <a:rPr lang="en-IN" altLang="en-IN"/>
              <a:t>আ</a:t>
            </a:r>
            <a:r>
              <a:rPr lang="en-IN" altLang="en-IN"/>
              <a:t>ধ</a:t>
            </a:r>
            <a:r>
              <a:rPr lang="en-IN" altLang="en-IN"/>
              <a:t>ু</a:t>
            </a:r>
            <a:r>
              <a:rPr lang="en-IN" altLang="en-IN"/>
              <a:t>নিক</a:t>
            </a:r>
            <a:r>
              <a:rPr lang="en-US" altLang="en-IN"/>
              <a:t> </a:t>
            </a:r>
            <a:r>
              <a:rPr lang="en-IN" altLang="en-IN"/>
              <a:t>যুগ</a:t>
            </a:r>
            <a:r>
              <a:rPr lang="en-US" altLang="en-IN"/>
              <a:t>)</a:t>
            </a:r>
            <a:endParaRPr lang="en-IN"/>
          </a:p>
        </p:txBody>
      </p:sp>
      <p:sp>
        <p:nvSpPr>
          <p:cNvPr id="1048660" name="Content Placeholder 1048659"/>
          <p:cNvSpPr>
            <a:spLocks noGrp="1"/>
          </p:cNvSpPr>
          <p:nvPr>
            <p:ph idx="1"/>
          </p:nvPr>
        </p:nvSpPr>
        <p:spPr/>
        <p:txBody>
          <a:bodyPr>
            <a:normAutofit fontScale="89286" lnSpcReduction="20000"/>
          </a:bodyPr>
          <a:p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s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e</a:t>
            </a:r>
            <a:r>
              <a:rPr lang="en-US" altLang="en-IN"/>
              <a:t>gins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4</a:t>
            </a:r>
            <a:r>
              <a:rPr lang="en-US" altLang="en-IN"/>
              <a:t>5</a:t>
            </a:r>
            <a:r>
              <a:rPr lang="en-US" altLang="en-IN"/>
              <a:t>3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6</a:t>
            </a:r>
            <a:r>
              <a:rPr lang="en-US" altLang="en-IN"/>
              <a:t>9</a:t>
            </a:r>
            <a:r>
              <a:rPr lang="en-US" altLang="en-IN"/>
              <a:t>0</a:t>
            </a:r>
            <a:r>
              <a:rPr lang="en-US" altLang="en-IN"/>
              <a:t>.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r</a:t>
            </a:r>
            <a:r>
              <a:rPr lang="en-US" altLang="en-IN"/>
              <a:t>u</a:t>
            </a:r>
            <a:r>
              <a:rPr lang="en-US" altLang="en-IN"/>
              <a:t>n</a:t>
            </a:r>
            <a:r>
              <a:rPr lang="en-US" altLang="en-IN"/>
              <a:t>o</a:t>
            </a:r>
            <a:r>
              <a:rPr lang="en-US" altLang="en-IN"/>
              <a:t>,</a:t>
            </a:r>
            <a:r>
              <a:rPr lang="en-US" altLang="en-IN"/>
              <a:t>B</a:t>
            </a:r>
            <a:r>
              <a:rPr lang="en-US" altLang="en-IN"/>
              <a:t>e</a:t>
            </a:r>
            <a:r>
              <a:rPr lang="en-US" altLang="en-IN"/>
              <a:t>c</a:t>
            </a:r>
            <a:r>
              <a:rPr lang="en-US" altLang="en-IN"/>
              <a:t>o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,</a:t>
            </a:r>
            <a:r>
              <a:rPr lang="en-US" altLang="en-IN"/>
              <a:t>H</a:t>
            </a:r>
            <a:r>
              <a:rPr lang="en-US" altLang="en-IN"/>
              <a:t>o</a:t>
            </a:r>
            <a:r>
              <a:rPr lang="en-US" altLang="en-IN"/>
              <a:t>b</a:t>
            </a:r>
            <a:r>
              <a:rPr lang="en-US" altLang="en-IN"/>
              <a:t>b</a:t>
            </a:r>
            <a:r>
              <a:rPr lang="en-US" altLang="en-IN"/>
              <a:t>e</a:t>
            </a:r>
            <a:r>
              <a:rPr lang="en-US" altLang="en-IN"/>
              <a:t>s</a:t>
            </a:r>
            <a:r>
              <a:rPr lang="en-US" altLang="en-IN"/>
              <a:t>,</a:t>
            </a:r>
            <a:r>
              <a:rPr lang="en-US" altLang="en-IN"/>
              <a:t>L</a:t>
            </a:r>
            <a:r>
              <a:rPr lang="en-US" altLang="en-IN"/>
              <a:t>e</a:t>
            </a:r>
            <a:r>
              <a:rPr lang="en-US" altLang="en-IN"/>
              <a:t>i</a:t>
            </a:r>
            <a:r>
              <a:rPr lang="en-US" altLang="en-IN"/>
              <a:t>b</a:t>
            </a:r>
            <a:r>
              <a:rPr lang="en-US" altLang="en-IN"/>
              <a:t>n</a:t>
            </a:r>
            <a:r>
              <a:rPr lang="en-US" altLang="en-IN"/>
              <a:t>i</a:t>
            </a:r>
            <a:r>
              <a:rPr lang="en-US" altLang="en-IN"/>
              <a:t>t</a:t>
            </a:r>
            <a:r>
              <a:rPr lang="en-US" altLang="en-IN"/>
              <a:t>z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m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sopher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o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ods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l</a:t>
            </a:r>
            <a:r>
              <a:rPr lang="en-US" altLang="en-IN"/>
              <a:t>i</a:t>
            </a:r>
            <a:r>
              <a:rPr lang="en-US" altLang="en-IN"/>
              <a:t>g</a:t>
            </a:r>
            <a:r>
              <a:rPr lang="en-US" altLang="en-IN"/>
              <a:t>h</a:t>
            </a:r>
            <a:r>
              <a:rPr lang="en-US" altLang="en-IN"/>
              <a:t>t</a:t>
            </a:r>
            <a:r>
              <a:rPr lang="en-US" altLang="en-IN"/>
              <a:t>m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e</a:t>
            </a:r>
            <a:r>
              <a:rPr lang="en-US" altLang="en-IN"/>
              <a:t>g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6</a:t>
            </a:r>
            <a:r>
              <a:rPr lang="en-US" altLang="en-IN"/>
              <a:t>9</a:t>
            </a:r>
            <a:r>
              <a:rPr lang="en-US" altLang="en-IN"/>
              <a:t>0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7</a:t>
            </a:r>
            <a:r>
              <a:rPr lang="en-US" altLang="en-IN"/>
              <a:t>8</a:t>
            </a:r>
            <a:r>
              <a:rPr lang="en-US" altLang="en-IN"/>
              <a:t>1</a:t>
            </a:r>
            <a:r>
              <a:rPr lang="en-US" altLang="en-IN"/>
              <a:t>.</a:t>
            </a:r>
            <a:r>
              <a:rPr lang="en-US" altLang="en-IN"/>
              <a:t> 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c</a:t>
            </a:r>
            <a:r>
              <a:rPr lang="en-US" altLang="en-IN"/>
              <a:t>k</a:t>
            </a:r>
            <a:r>
              <a:rPr lang="en-US" altLang="en-IN"/>
              <a:t>e</a:t>
            </a:r>
            <a:r>
              <a:rPr lang="en-US" altLang="en-IN"/>
              <a:t>,</a:t>
            </a:r>
            <a:r>
              <a:rPr lang="en-US" altLang="en-IN"/>
              <a:t>B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k</a:t>
            </a:r>
            <a:r>
              <a:rPr lang="en-US" altLang="en-IN"/>
              <a:t>e</a:t>
            </a:r>
            <a:r>
              <a:rPr lang="en-US" altLang="en-IN"/>
              <a:t>l</a:t>
            </a:r>
            <a:r>
              <a:rPr lang="en-US" altLang="en-IN"/>
              <a:t>e</a:t>
            </a:r>
            <a:r>
              <a:rPr lang="en-US" altLang="en-IN"/>
              <a:t>y</a:t>
            </a:r>
            <a:r>
              <a:rPr lang="en-US" altLang="en-IN"/>
              <a:t>,</a:t>
            </a:r>
            <a:r>
              <a:rPr lang="en-US" altLang="en-IN"/>
              <a:t>H</a:t>
            </a:r>
            <a:r>
              <a:rPr lang="en-US" altLang="en-IN"/>
              <a:t>u</a:t>
            </a:r>
            <a:r>
              <a:rPr lang="en-US" altLang="en-IN"/>
              <a:t>m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m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o</a:t>
            </a:r>
            <a:r>
              <a:rPr lang="en-US" altLang="en-IN"/>
              <a:t>sopher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I</a:t>
            </a:r>
            <a:r>
              <a:rPr lang="en-US" altLang="en-IN"/>
              <a:t>Ideali</a:t>
            </a:r>
            <a:r>
              <a:rPr lang="en-US" altLang="en-IN"/>
              <a:t>s</a:t>
            </a:r>
            <a:r>
              <a:rPr lang="en-US" altLang="en-IN"/>
              <a:t>t</a:t>
            </a:r>
            <a:r>
              <a:rPr lang="en-US" altLang="en-IN"/>
              <a:t>i</a:t>
            </a:r>
            <a:r>
              <a:rPr lang="en-US" altLang="en-IN"/>
              <a:t>c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e</a:t>
            </a:r>
            <a:r>
              <a:rPr lang="en-US" altLang="en-IN"/>
              <a:t>gins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7</a:t>
            </a:r>
            <a:r>
              <a:rPr lang="en-US" altLang="en-IN"/>
              <a:t>8</a:t>
            </a:r>
            <a:r>
              <a:rPr lang="en-US" altLang="en-IN"/>
              <a:t>1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8</a:t>
            </a:r>
            <a:r>
              <a:rPr lang="en-US" altLang="en-IN"/>
              <a:t>3</a:t>
            </a:r>
            <a:r>
              <a:rPr lang="en-US" altLang="en-IN"/>
              <a:t>1</a:t>
            </a:r>
            <a:r>
              <a:rPr lang="en-US" altLang="en-IN"/>
              <a:t> </a:t>
            </a:r>
            <a:r>
              <a:rPr lang="en-US" altLang="en-IN"/>
              <a:t>.</a:t>
            </a:r>
            <a:r>
              <a:rPr lang="en-US" altLang="en-IN"/>
              <a:t> </a:t>
            </a:r>
            <a:r>
              <a:rPr lang="en-US" altLang="en-IN"/>
              <a:t>k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,</a:t>
            </a:r>
            <a:r>
              <a:rPr lang="en-US" altLang="en-IN"/>
              <a:t>F</a:t>
            </a:r>
            <a:r>
              <a:rPr lang="en-US" altLang="en-IN"/>
              <a:t>i</a:t>
            </a:r>
            <a:r>
              <a:rPr lang="en-US" altLang="en-IN"/>
              <a:t>c</a:t>
            </a:r>
            <a:r>
              <a:rPr lang="en-US" altLang="en-IN"/>
              <a:t>h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,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g</a:t>
            </a:r>
            <a:r>
              <a:rPr lang="en-US" altLang="en-IN"/>
              <a:t>e</a:t>
            </a:r>
            <a:r>
              <a:rPr lang="en-US" altLang="en-IN"/>
              <a:t>l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u</a:t>
            </a:r>
            <a:r>
              <a:rPr lang="en-US" altLang="en-IN"/>
              <a:t>p</a:t>
            </a:r>
            <a:r>
              <a:rPr lang="en-US" altLang="en-IN"/>
              <a:t>p</a:t>
            </a:r>
            <a:r>
              <a:rPr lang="en-US" altLang="en-IN"/>
              <a:t>ort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o</a:t>
            </a:r>
            <a:r>
              <a:rPr lang="en-US" altLang="en-IN"/>
              <a:t>f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od</a:t>
            </a:r>
            <a:r>
              <a:rPr lang="en-US" altLang="en-IN"/>
              <a:t>s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c</a:t>
            </a:r>
            <a:r>
              <a:rPr lang="en-US" altLang="en-IN"/>
              <a:t>ent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iods</a:t>
            </a:r>
            <a:r>
              <a:rPr lang="en-US" altLang="en-IN"/>
              <a:t> </a:t>
            </a:r>
            <a:r>
              <a:rPr lang="en-US" altLang="en-IN"/>
              <a:t>b</a:t>
            </a:r>
            <a:r>
              <a:rPr lang="en-US" altLang="en-IN"/>
              <a:t>e</a:t>
            </a:r>
            <a:r>
              <a:rPr lang="en-US" altLang="en-IN"/>
              <a:t>g</a:t>
            </a:r>
            <a:r>
              <a:rPr lang="en-US" altLang="en-IN"/>
              <a:t>ins</a:t>
            </a:r>
            <a:r>
              <a:rPr lang="en-US" altLang="en-IN"/>
              <a:t> </a:t>
            </a:r>
            <a:r>
              <a:rPr lang="en-US" altLang="en-IN"/>
              <a:t>f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 </a:t>
            </a:r>
            <a:r>
              <a:rPr lang="en-US" altLang="en-IN"/>
              <a:t>1</a:t>
            </a:r>
            <a:r>
              <a:rPr lang="en-US" altLang="en-IN"/>
              <a:t>8</a:t>
            </a:r>
            <a:r>
              <a:rPr lang="en-US" altLang="en-IN"/>
              <a:t>3</a:t>
            </a:r>
            <a:r>
              <a:rPr lang="en-US" altLang="en-IN"/>
              <a:t>1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t</a:t>
            </a:r>
            <a:r>
              <a:rPr lang="en-US" altLang="en-IN"/>
              <a:t>o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r</a:t>
            </a:r>
            <a:r>
              <a:rPr lang="en-US" altLang="en-IN"/>
              <a:t>e</a:t>
            </a:r>
            <a:r>
              <a:rPr lang="en-US" altLang="en-IN"/>
              <a:t>sent</a:t>
            </a:r>
            <a:r>
              <a:rPr lang="en-US" altLang="en-IN"/>
              <a:t>.</a:t>
            </a:r>
            <a:endParaRPr lang="en-IN"/>
          </a:p>
          <a:p>
            <a:r>
              <a:rPr lang="en-US" altLang="en-IN"/>
              <a:t>J</a:t>
            </a:r>
            <a:r>
              <a:rPr lang="en-US" altLang="en-IN"/>
              <a:t>.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m</a:t>
            </a:r>
            <a:r>
              <a:rPr lang="en-US" altLang="en-IN"/>
              <a:t>i</a:t>
            </a:r>
            <a:r>
              <a:rPr lang="en-US" altLang="en-IN"/>
              <a:t>l</a:t>
            </a:r>
            <a:r>
              <a:rPr lang="en-US" altLang="en-IN"/>
              <a:t>l</a:t>
            </a:r>
            <a:r>
              <a:rPr lang="en-US" altLang="en-IN"/>
              <a:t>,</a:t>
            </a:r>
            <a:r>
              <a:rPr lang="en-US" altLang="en-IN"/>
              <a:t> </a:t>
            </a:r>
            <a:r>
              <a:rPr lang="en-US" altLang="en-IN"/>
              <a:t>C</a:t>
            </a:r>
            <a:r>
              <a:rPr lang="en-US" altLang="en-IN"/>
              <a:t>o</a:t>
            </a:r>
            <a:r>
              <a:rPr lang="en-US" altLang="en-IN"/>
              <a:t>m</a:t>
            </a:r>
            <a:r>
              <a:rPr lang="en-US" altLang="en-IN"/>
              <a:t>t</a:t>
            </a:r>
            <a:r>
              <a:rPr lang="en-US" altLang="en-IN"/>
              <a:t>e</a:t>
            </a:r>
            <a:r>
              <a:rPr lang="en-US" altLang="en-IN"/>
              <a:t>,</a:t>
            </a:r>
            <a:r>
              <a:rPr lang="en-US" altLang="en-IN"/>
              <a:t>D</a:t>
            </a:r>
            <a:r>
              <a:rPr lang="en-US" altLang="en-IN"/>
              <a:t>e</a:t>
            </a:r>
            <a:r>
              <a:rPr lang="en-US" altLang="en-IN"/>
              <a:t>w</a:t>
            </a:r>
            <a:r>
              <a:rPr lang="en-US" altLang="en-IN"/>
              <a:t>a</a:t>
            </a:r>
            <a:r>
              <a:rPr lang="en-US" altLang="en-IN"/>
              <a:t>y</a:t>
            </a:r>
            <a:r>
              <a:rPr lang="en-US" altLang="en-IN"/>
              <a:t>,</a:t>
            </a:r>
            <a:r>
              <a:rPr lang="en-US" altLang="en-IN"/>
              <a:t>S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n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,</a:t>
            </a:r>
            <a:r>
              <a:rPr lang="en-US" altLang="en-IN"/>
              <a:t>R</a:t>
            </a:r>
            <a:r>
              <a:rPr lang="en-US" altLang="en-IN"/>
              <a:t>o</a:t>
            </a:r>
            <a:r>
              <a:rPr lang="en-US" altLang="en-IN"/>
              <a:t>y</a:t>
            </a:r>
            <a:r>
              <a:rPr lang="en-US" altLang="en-IN"/>
              <a:t>c</a:t>
            </a:r>
            <a:r>
              <a:rPr lang="en-US" altLang="en-IN"/>
              <a:t>e</a:t>
            </a:r>
            <a:r>
              <a:rPr lang="en-US" altLang="en-IN"/>
              <a:t>,</a:t>
            </a:r>
            <a:r>
              <a:rPr lang="en-US" altLang="en-IN"/>
              <a:t>B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g</a:t>
            </a:r>
            <a:r>
              <a:rPr lang="en-US" altLang="en-IN"/>
              <a:t>s</a:t>
            </a:r>
            <a:r>
              <a:rPr lang="en-US" altLang="en-IN"/>
              <a:t>o</a:t>
            </a:r>
            <a:r>
              <a:rPr lang="en-US" altLang="en-IN"/>
              <a:t>n</a:t>
            </a:r>
            <a:r>
              <a:rPr lang="en-US" altLang="en-IN"/>
              <a:t>,</a:t>
            </a:r>
            <a:r>
              <a:rPr lang="en-US" altLang="en-IN"/>
              <a:t>R</a:t>
            </a:r>
            <a:r>
              <a:rPr lang="en-US" altLang="en-IN"/>
              <a:t>u</a:t>
            </a:r>
            <a:r>
              <a:rPr lang="en-US" altLang="en-IN"/>
              <a:t>s</a:t>
            </a:r>
            <a:r>
              <a:rPr lang="en-US" altLang="en-IN"/>
              <a:t>s</a:t>
            </a:r>
            <a:r>
              <a:rPr lang="en-US" altLang="en-IN"/>
              <a:t>e</a:t>
            </a:r>
            <a:r>
              <a:rPr lang="en-US" altLang="en-IN"/>
              <a:t>l</a:t>
            </a:r>
            <a:r>
              <a:rPr lang="en-US" altLang="en-IN"/>
              <a:t>l</a:t>
            </a:r>
            <a:r>
              <a:rPr lang="en-US" altLang="en-IN"/>
              <a:t> </a:t>
            </a:r>
            <a:r>
              <a:rPr lang="en-US" altLang="en-IN"/>
              <a:t>w</a:t>
            </a:r>
            <a:r>
              <a:rPr lang="en-US" altLang="en-IN"/>
              <a:t>a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e</a:t>
            </a:r>
            <a:r>
              <a:rPr lang="en-US" altLang="en-IN"/>
              <a:t> </a:t>
            </a:r>
            <a:r>
              <a:rPr lang="en-US" altLang="en-IN"/>
              <a:t>m</a:t>
            </a:r>
            <a:r>
              <a:rPr lang="en-US" altLang="en-IN"/>
              <a:t>a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s</a:t>
            </a:r>
            <a:r>
              <a:rPr lang="en-US" altLang="en-IN"/>
              <a:t>u</a:t>
            </a:r>
            <a:r>
              <a:rPr lang="en-US" altLang="en-IN"/>
              <a:t>p</a:t>
            </a:r>
            <a:r>
              <a:rPr lang="en-US" altLang="en-IN"/>
              <a:t>p</a:t>
            </a:r>
            <a:r>
              <a:rPr lang="en-US" altLang="en-IN"/>
              <a:t>ort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 </a:t>
            </a:r>
            <a:r>
              <a:rPr lang="en-US" altLang="en-IN"/>
              <a:t>i</a:t>
            </a:r>
            <a:r>
              <a:rPr lang="en-US" altLang="en-IN"/>
              <a:t>n</a:t>
            </a:r>
            <a:r>
              <a:rPr lang="en-US" altLang="en-IN"/>
              <a:t> </a:t>
            </a:r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i</a:t>
            </a:r>
            <a:r>
              <a:rPr lang="en-US" altLang="en-IN"/>
              <a:t>s</a:t>
            </a:r>
            <a:r>
              <a:rPr lang="en-US" altLang="en-IN"/>
              <a:t> </a:t>
            </a:r>
            <a:r>
              <a:rPr lang="en-US" altLang="en-IN"/>
              <a:t>p</a:t>
            </a:r>
            <a:r>
              <a:rPr lang="en-US" altLang="en-IN"/>
              <a:t>e</a:t>
            </a:r>
            <a:r>
              <a:rPr lang="en-US" altLang="en-IN"/>
              <a:t>r</a:t>
            </a:r>
            <a:r>
              <a:rPr lang="en-US" altLang="en-IN"/>
              <a:t>i</a:t>
            </a:r>
            <a:r>
              <a:rPr lang="en-US" altLang="en-IN"/>
              <a:t>o</a:t>
            </a:r>
            <a:r>
              <a:rPr lang="en-US" altLang="en-IN"/>
              <a:t>d</a:t>
            </a:r>
            <a:r>
              <a:rPr lang="en-US" altLang="en-IN"/>
              <a:t>s</a:t>
            </a:r>
            <a:r>
              <a:rPr lang="en-US" altLang="en-IN"/>
              <a:t>.</a:t>
            </a:r>
            <a:endParaRPr lang="en-I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048660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en-IN"/>
              <a:t>T</a:t>
            </a:r>
            <a:r>
              <a:rPr lang="en-US" altLang="en-IN"/>
              <a:t>H</a:t>
            </a:r>
            <a:r>
              <a:rPr lang="en-US" altLang="en-IN"/>
              <a:t>A</a:t>
            </a:r>
            <a:r>
              <a:rPr lang="en-US" altLang="en-IN"/>
              <a:t>N</a:t>
            </a:r>
            <a:r>
              <a:rPr lang="en-US" altLang="en-IN"/>
              <a:t>K</a:t>
            </a:r>
            <a:r>
              <a:rPr lang="en-US" altLang="en-IN"/>
              <a:t> YOU</a:t>
            </a:r>
            <a:r>
              <a:rPr lang="en-US" altLang="en-IN"/>
              <a:t> </a:t>
            </a:r>
            <a:endParaRPr lang="en-IN"/>
          </a:p>
        </p:txBody>
      </p:sp>
      <p:sp>
        <p:nvSpPr>
          <p:cNvPr id="1048662" name="Subtitle 1048661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ear Drives">
  <a:themeElements>
    <a:clrScheme name="Gear Dri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5F5F5F"/>
      </a:accent1>
      <a:accent2>
        <a:srgbClr val="969696"/>
      </a:accent2>
      <a:accent3>
        <a:srgbClr val="FFFFFF"/>
      </a:accent3>
      <a:accent4>
        <a:srgbClr val="000000"/>
      </a:accent4>
      <a:accent5>
        <a:srgbClr val="B6B6B6"/>
      </a:accent5>
      <a:accent6>
        <a:srgbClr val="878787"/>
      </a:accent6>
      <a:hlink>
        <a:srgbClr val="CC3300"/>
      </a:hlink>
      <a:folHlink>
        <a:srgbClr val="996600"/>
      </a:folHlink>
    </a:clrScheme>
    <a:fontScheme name="Gear Dri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ear Dri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ar Dri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ar Dri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5F5F5F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B6B6B6"/>
        </a:accent5>
        <a:accent6>
          <a:srgbClr val="87878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2520</Words>
  <Application>WPS Presentation</Application>
  <PresentationFormat/>
  <Paragraphs>60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Gear Drives</vt:lpstr>
      <vt:lpstr>ANCIENT GREEK PHILOSOPHY</vt:lpstr>
      <vt:lpstr>Philosophy </vt:lpstr>
      <vt:lpstr>Periods of History of Western Philosophy: -</vt:lpstr>
      <vt:lpstr>Greek Periods(গ্ৰীক যুগ)</vt:lpstr>
      <vt:lpstr>GREEK PERIODS (গ্ৰীক যুগ )</vt:lpstr>
      <vt:lpstr>MEDIEVAL PERIODS (মধ্য যুগ) </vt:lpstr>
      <vt:lpstr>MODERN PERIODS(আধুনিক যুগ)</vt:lpstr>
      <vt:lpstr>MODERN PERIODS(আধুনিক যুগ)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ANCIENT GREEK PHILOSOPHY</dc:title>
  <dc:creator>Redmi 8A Dual</dc:creator>
  <cp:lastModifiedBy>AVITA</cp:lastModifiedBy>
  <cp:revision>1</cp:revision>
  <dcterms:created xsi:type="dcterms:W3CDTF">2022-05-17T05:08:05Z</dcterms:created>
  <dcterms:modified xsi:type="dcterms:W3CDTF">2022-05-17T05:08:05Z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839a6e08bd974db3843df560db4d033c</vt:lpwstr>
  </property>
  <property fmtid="{D5CDD505-2E9C-101B-9397-08002B2CF9AE}" pid="3" name="KSOProductBuildVer">
    <vt:lpwstr>1033-11.2.0.11074</vt:lpwstr>
  </property>
</Properties>
</file>