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89D4BF-0448-4251-BD31-B70E4B046AC3}">
          <p14:sldIdLst>
            <p14:sldId id="256"/>
            <p14:sldId id="257"/>
            <p14:sldId id="258"/>
          </p14:sldIdLst>
        </p14:section>
        <p14:section name="Untitled Section" id="{27749A63-D77E-4212-9371-D3219B9A7A98}">
          <p14:sldIdLst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6B5A15-F928-424B-AACD-93E78B08582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DFC22-CE64-4453-AEAB-6785ACA6AC4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68619"/>
            <a:ext cx="6858000" cy="1801784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US" b="1" i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n-US" sz="3600" dirty="0" smtClean="0">
                <a:latin typeface="Arial Black" panose="020B0A04020102020204" pitchFamily="34" charset="0"/>
              </a:rPr>
              <a:t>MR.  DEBAJIT HAZARIKA.   ASSISTANT PROFESSOR DEPARTMENT OF PHILOSOPHY SILAPATHAR COLLEGE. SILAPATHAR. DHEMAJI .ASSAM												</a:t>
            </a:r>
            <a:r>
              <a:rPr lang="en-US" dirty="0" smtClean="0"/>
              <a:t>																																				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Today Topic On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/>
              <a:t>	</a:t>
            </a:r>
            <a:r>
              <a:rPr lang="en-US" sz="7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Determinism</a:t>
            </a:r>
            <a:r>
              <a:rPr lang="en-US" sz="7000" b="1" dirty="0"/>
              <a:t> </a:t>
            </a:r>
            <a:r>
              <a:rPr lang="en-US" sz="7000" b="1" dirty="0" smtClean="0"/>
              <a:t>                                                                              </a:t>
            </a:r>
            <a:r>
              <a:rPr lang="en-US" sz="7000" b="1" dirty="0"/>
              <a:t>										</a:t>
            </a:r>
            <a:r>
              <a:rPr lang="en-US" b="1" dirty="0"/>
              <a:t>	  	</a:t>
            </a:r>
            <a:r>
              <a:rPr lang="en-US" b="1" dirty="0" smtClean="0"/>
              <a:t>	.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090" y="139065"/>
            <a:ext cx="8441690" cy="5836920"/>
          </a:xfrm>
        </p:spPr>
        <p:txBody>
          <a:bodyPr>
            <a:normAutofit/>
          </a:bodyPr>
          <a:lstStyle/>
          <a:p>
            <a:r>
              <a:rPr lang="en-US" dirty="0" smtClean="0"/>
              <a:t>Freedom Generally means that man </a:t>
            </a:r>
            <a:r>
              <a:rPr lang="en-US" dirty="0" smtClean="0">
                <a:solidFill>
                  <a:srgbClr val="FF0000"/>
                </a:solidFill>
                <a:sym typeface="+mn-ea"/>
              </a:rPr>
              <a:t>*</a:t>
            </a:r>
            <a:r>
              <a:rPr lang="en-US" dirty="0" smtClean="0">
                <a:sym typeface="+mn-ea"/>
              </a:rPr>
              <a:t> </a:t>
            </a:r>
            <a:r>
              <a:rPr lang="en-US" dirty="0" smtClean="0"/>
              <a:t>is a free agent and can do precisely what</a:t>
            </a:r>
            <a:r>
              <a:rPr lang="en-US" dirty="0"/>
              <a:t> </a:t>
            </a:r>
            <a:r>
              <a:rPr lang="en-US" dirty="0" smtClean="0"/>
              <a:t>he chooses to do. It is for him do decide whether he wants to sin or to follow the path of virtue . He is not tied down by individual or society or by any relationships, even God.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913" y="4855321"/>
            <a:ext cx="6551890" cy="1120476"/>
          </a:xfrm>
        </p:spPr>
        <p:txBody>
          <a:bodyPr/>
          <a:lstStyle/>
          <a:p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-432435" y="15024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77414"/>
            <a:ext cx="8077200" cy="2418186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*</a:t>
            </a:r>
            <a:r>
              <a:rPr lang="en-US" sz="2000" i="1" dirty="0" smtClean="0"/>
              <a:t>  </a:t>
            </a:r>
            <a:r>
              <a:rPr lang="en-US" sz="2000" dirty="0"/>
              <a:t>According to determinism ,human will is completely determined by cause . </a:t>
            </a:r>
            <a:r>
              <a:rPr lang="en-US" sz="2000" dirty="0"/>
              <a:t>The Determinists deny out right any freedom of will. They hold ‘that every event in the universe , the human will included , is bound by the iron grip of eternal, and immutable laws. There is no freedom anywhere , only an unbending necessity.’’ In another word, determinism is known as Necessitarianism which denies freedom of the will. According to this doctrine , our will is under the control of external laws. The advocates of determinism put forward the following arguments in support of their view  :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238500"/>
            <a:ext cx="9258300" cy="4064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*</a:t>
            </a:r>
            <a:r>
              <a:rPr lang="en-US" sz="2000" b="1" i="1" dirty="0" smtClean="0"/>
              <a:t> </a:t>
            </a:r>
            <a:r>
              <a:rPr lang="en-US" sz="2000" b="1" i="1" dirty="0"/>
              <a:t>Determinism tries to justify itself on psychological  grounds. </a:t>
            </a:r>
            <a:r>
              <a:rPr lang="en-US" sz="2000" b="1" i="1" dirty="0"/>
              <a:t>Psychology of voluntary action implies determinism . Our volitions are determined by our motives and desires . Volitions is determined by the strength </a:t>
            </a:r>
            <a:r>
              <a:rPr lang="en-US" sz="1600" b="1" i="1" dirty="0"/>
              <a:t>of</a:t>
            </a:r>
            <a:r>
              <a:rPr lang="en-US" sz="2000" b="1" i="1" dirty="0"/>
              <a:t> motives .  The strength of motive again , is determined partly by the physical and social environment , and partly by the character of the individual .  	Again , character of the individual is determined partly by heredity and partly by the structure of the individual’s nervous system . therefore , our volitions are rigidly determined. Moreover , the fact that human conduct can be predicted if all the antecedent circumstances are known beforehand , implies determinism . So there can be no freedom of will.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965200"/>
            <a:ext cx="12192000" cy="782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Determinism advances metaphysical arguments in its defense .  The law of causality contradicts the doctrine of will </a:t>
            </a:r>
            <a:r>
              <a:rPr lang="en-US" sz="2800" dirty="0" smtClean="0"/>
              <a:t>. A free will without being determined by antecedent circumstance would be an event without a cause . This is impossible . According to the law of causation , there can never be an uncaused phenomenon either in nature or in mind .					                                   																	Materialism is another point in favour of determinism . According to materialism , mind is only a by product or epiphenomenon and as such it can have no causal power . Consequently , there can be no freedom of will .                            																										   Pantheism necessarily leads to determinism . According to pantheism , God alone is real ; the world and the individual mind are only illusory appearances . Therefore, the question of free will does not arise.                                                                  </a:t>
            </a:r>
            <a:endParaRPr lang="en-US" sz="2800" dirty="0"/>
          </a:p>
        </p:txBody>
      </p:sp>
      <p:sp>
        <p:nvSpPr>
          <p:cNvPr id="3" name="Text Box 2"/>
          <p:cNvSpPr txBox="1"/>
          <p:nvPr/>
        </p:nvSpPr>
        <p:spPr>
          <a:xfrm>
            <a:off x="11588115" y="-4000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2273300"/>
            <a:ext cx="12407900" cy="117221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 </a:t>
            </a:r>
            <a:r>
              <a:rPr lang="en-US" sz="2400" b="1" dirty="0" smtClean="0">
                <a:solidFill>
                  <a:schemeClr val="tx1"/>
                </a:solidFill>
              </a:rPr>
              <a:t>Determinism has also given theological grounds in its favour. If God is regarded as omnipotent and omniscient, there cannot be any freedom of will. God foresees all our actions . God not only foresees future phenomena of nature , but also the future actions of men. Foreknowledge implies pre determination .</a:t>
            </a:r>
            <a:r>
              <a:rPr lang="en-US" sz="2400" b="1" dirty="0">
                <a:solidFill>
                  <a:schemeClr val="tx1"/>
                </a:solidFill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</a:rPr>
              <a:t>od has already determined the course of the world and human actions. Therefore , men have no power to act freely.                                             																																			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																																</a:t>
            </a:r>
            <a:r>
              <a:rPr lang="en-US" sz="2400" b="1" dirty="0" smtClean="0">
                <a:solidFill>
                  <a:srgbClr val="FF0000"/>
                </a:solidFill>
              </a:rPr>
              <a:t>*  </a:t>
            </a:r>
            <a:r>
              <a:rPr lang="en-US" sz="2400" b="1" dirty="0" smtClean="0">
                <a:solidFill>
                  <a:schemeClr val="tx1"/>
                </a:solidFill>
              </a:rPr>
              <a:t>Determinism advances moral grounds in </a:t>
            </a:r>
            <a:r>
              <a:rPr lang="en-US" sz="2400" b="1" dirty="0" err="1" smtClean="0">
                <a:solidFill>
                  <a:schemeClr val="tx1"/>
                </a:solidFill>
              </a:rPr>
              <a:t>defence</a:t>
            </a:r>
            <a:r>
              <a:rPr lang="en-US" sz="2400" b="1" dirty="0" smtClean="0">
                <a:solidFill>
                  <a:schemeClr val="tx1"/>
                </a:solidFill>
              </a:rPr>
              <a:t> .Freedom of will is believed to be a necessary postulate of moral life. But indeterminism will make moral life impossible . If our choice is arbitrary , if our conduct does not follow from our nature as an effect , we cannot , then, be held responsible for our actions.  Therefore , on moral grounds also determinism is inescapable.                                                                                                      																																																				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58800"/>
            <a:ext cx="6241816" cy="13716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Thank You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36331" y="6591300"/>
            <a:ext cx="3063347" cy="47752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300" y="4241800"/>
            <a:ext cx="6533915" cy="1968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9980295" y="48761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4041</Words>
  <Application>WPS Presentation</Application>
  <PresentationFormat>Widescreen</PresentationFormat>
  <Paragraphs>20</Paragraphs>
  <Slides>7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</vt:lpstr>
      <vt:lpstr>Arial Black</vt:lpstr>
      <vt:lpstr>Garamond</vt:lpstr>
      <vt:lpstr>Microsoft YaHei</vt:lpstr>
      <vt:lpstr>Arial Unicode MS</vt:lpstr>
      <vt:lpstr>Calibri</vt:lpstr>
      <vt:lpstr>Organic</vt:lpstr>
      <vt:lpstr>Introduction</vt:lpstr>
      <vt:lpstr>Today Topic On</vt:lpstr>
      <vt:lpstr>* Freedom Generally means that man is a free agent and can do precisely what he chooses to do. It is for him do decide whether he wants to sin or to follow the path of virtue . He is not tied down by individual or society or by any relationships, even God.</vt:lpstr>
      <vt:lpstr>*  According to determinism ,human will is completely determined by cause . The Determinists deny out right any freedom of will. They hold ‘that every event in the universe , the human will included , is bound by the iron grip of eternal, and immutable laws. There is no freedom anywhere , only an unbending necessity.’’ In another word, determinism is known as Necessitarianism which denies freedom of the will. According to this doctrine , our will is under the control of external laws. The advocates of determinism put forward the following arguments in support of their view  :</vt:lpstr>
      <vt:lpstr>* Determinism advances metaphysical arguments in its defense .  The law of causality contradicts the doctrine of will . A free will without being determined by antecedent circumstance would be an event without a cause . This is impossible . According to the law of causation , there can never be an uncaused phenomenon either in nature or in mind .					                                   																	Materialism is another point in favour of determinism . According to materialism , mind is only a by product or epiphenomenon and as such it can have no causal power . Consequently , there can be no freedom of will .                            																										   Pantheism necessarily leads to determinism . According to pantheism , God alone is real ; the world and the individual mind are only illusory appearances . Therefore, the question of free will does not arise.                                                                  </vt:lpstr>
      <vt:lpstr>*  Determinism has also given theological grounds in its favour. If God is regarded as omnipotent and omniscient, there cannot be any freedom of will. God foresees all our actions . God not only foresees future phenomena of nature , but also the future actions of men. Foreknowledge implies pre determination .God has already determined the course of the world and human actions. Therefore , men have no power to act freely.                                             																																			                                                                                                                                                																																*  Determinism advances moral grounds in defence .Freedom of will is believed to be a necessary postulate of moral life. But indeterminism will make moral life impossible . If our choice is arbitrary , if our conduct does not follow from our nature as an effect , we cannot , then, be held responsible for our actions.  Therefore , on moral grounds also determinism is inescapable.                                                                                                      																																																				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AVITA</dc:creator>
  <cp:lastModifiedBy>AVITA</cp:lastModifiedBy>
  <cp:revision>31</cp:revision>
  <dcterms:created xsi:type="dcterms:W3CDTF">2022-05-16T06:31:00Z</dcterms:created>
  <dcterms:modified xsi:type="dcterms:W3CDTF">2022-05-17T04:40:59Z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44837E5EAC764F0482C3EF37F803146D</vt:lpwstr>
  </property>
  <property fmtid="{D5CDD505-2E9C-101B-9397-08002B2CF9AE}" pid="3" name="KSOProductBuildVer">
    <vt:lpwstr>1033-11.2.0.11074</vt:lpwstr>
  </property>
</Properties>
</file>