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CAFF3-9D3E-4F61-9290-A4C6993B269B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4B080-4170-4620-9E68-386D226199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4B080-4170-4620-9E68-386D226199B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41CC-BE62-487C-8A15-7FC0E572D24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A03-2EFC-4D63-9AB5-AD14A09D37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41CC-BE62-487C-8A15-7FC0E572D24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A03-2EFC-4D63-9AB5-AD14A09D3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41CC-BE62-487C-8A15-7FC0E572D24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A03-2EFC-4D63-9AB5-AD14A09D3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41CC-BE62-487C-8A15-7FC0E572D24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A03-2EFC-4D63-9AB5-AD14A09D3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41CC-BE62-487C-8A15-7FC0E572D24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A03-2EFC-4D63-9AB5-AD14A09D37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41CC-BE62-487C-8A15-7FC0E572D24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A03-2EFC-4D63-9AB5-AD14A09D3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41CC-BE62-487C-8A15-7FC0E572D24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A03-2EFC-4D63-9AB5-AD14A09D3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41CC-BE62-487C-8A15-7FC0E572D24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A03-2EFC-4D63-9AB5-AD14A09D3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41CC-BE62-487C-8A15-7FC0E572D24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A03-2EFC-4D63-9AB5-AD14A09D3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41CC-BE62-487C-8A15-7FC0E572D24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A03-2EFC-4D63-9AB5-AD14A09D3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41CC-BE62-487C-8A15-7FC0E572D24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967A03-2EFC-4D63-9AB5-AD14A09D37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CA41CC-BE62-487C-8A15-7FC0E572D24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967A03-2EFC-4D63-9AB5-AD14A09D37C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DR B.R </a:t>
            </a:r>
            <a:r>
              <a:rPr lang="en-US" b="1" dirty="0" err="1" smtClean="0"/>
              <a:t>Ambedkar’s</a:t>
            </a:r>
            <a:r>
              <a:rPr lang="en-US" b="1" dirty="0" smtClean="0"/>
              <a:t> Struggle for Social Justice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8001000" cy="1752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Presented by </a:t>
            </a:r>
            <a:r>
              <a:rPr lang="en-US" b="1" dirty="0" err="1" smtClean="0">
                <a:solidFill>
                  <a:srgbClr val="002060"/>
                </a:solidFill>
              </a:rPr>
              <a:t>Debina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Pamehgam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Department of Political Science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9144000" cy="2667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The Central focus of </a:t>
            </a:r>
            <a:r>
              <a:rPr lang="en-US" sz="4000" b="1" dirty="0" err="1" smtClean="0"/>
              <a:t>Ambedkar’s</a:t>
            </a:r>
            <a:r>
              <a:rPr lang="en-US" sz="4000" b="1" dirty="0" smtClean="0"/>
              <a:t> Struggle in the British period. For constitutional rights of untouchables may be listed as follows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9144000" cy="4572000"/>
          </a:xfrm>
        </p:spPr>
        <p:txBody>
          <a:bodyPr>
            <a:normAutofit lnSpcReduction="10000"/>
          </a:bodyPr>
          <a:lstStyle/>
          <a:p>
            <a:pPr lvl="8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Job in the state and central government services should be reserved.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All educational facilities should be provided to the Depressed Classes.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Depressed Classes should be given representation in all democratic bodies of the country.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All educational facilities should be provided to the Depressed Classes.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Provision of separate electorate should be made for the </a:t>
            </a:r>
            <a:r>
              <a:rPr lang="en-US" dirty="0" smtClean="0">
                <a:solidFill>
                  <a:srgbClr val="7030A0"/>
                </a:solidFill>
              </a:rPr>
              <a:t>D</a:t>
            </a:r>
            <a:r>
              <a:rPr lang="en-US" dirty="0" smtClean="0">
                <a:solidFill>
                  <a:srgbClr val="7030A0"/>
                </a:solidFill>
              </a:rPr>
              <a:t>epressed Classes.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Ambedkar’s</a:t>
            </a:r>
            <a:r>
              <a:rPr lang="en-US" sz="6000" dirty="0" smtClean="0"/>
              <a:t> Ideas on Social Justice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According to </a:t>
            </a:r>
            <a:r>
              <a:rPr lang="en-US" sz="3600" dirty="0" err="1" smtClean="0">
                <a:solidFill>
                  <a:srgbClr val="002060"/>
                </a:solidFill>
              </a:rPr>
              <a:t>Ambedkar</a:t>
            </a:r>
            <a:r>
              <a:rPr lang="en-US" sz="3600" dirty="0" smtClean="0">
                <a:solidFill>
                  <a:srgbClr val="002060"/>
                </a:solidFill>
              </a:rPr>
              <a:t> , “A society is the society in which ascending sense of reverence and descending sense of contempt is dissolve in to the creation of a compassionate society.” 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Thus the key components of </a:t>
            </a:r>
            <a:r>
              <a:rPr lang="en-US" dirty="0" err="1" smtClean="0">
                <a:solidFill>
                  <a:srgbClr val="002060"/>
                </a:solidFill>
              </a:rPr>
              <a:t>Ambedkar’s</a:t>
            </a:r>
            <a:r>
              <a:rPr lang="en-US" dirty="0" smtClean="0">
                <a:solidFill>
                  <a:srgbClr val="002060"/>
                </a:solidFill>
              </a:rPr>
              <a:t> concept of social justice are liberty, equality and fraternity.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854696" cy="1752600"/>
          </a:xfrm>
        </p:spPr>
        <p:txBody>
          <a:bodyPr>
            <a:noAutofit/>
          </a:bodyPr>
          <a:lstStyle/>
          <a:p>
            <a:pPr lvl="1" algn="l">
              <a:buFont typeface="Wingdings" pitchFamily="2" charset="2"/>
              <a:buChar char="Ø"/>
            </a:pPr>
            <a:r>
              <a:rPr lang="en-US" sz="3600" b="1" i="1" dirty="0" smtClean="0">
                <a:solidFill>
                  <a:srgbClr val="002060"/>
                </a:solidFill>
              </a:rPr>
              <a:t>Firstly , there should be social equality.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3600" b="1" i="1" dirty="0" smtClean="0">
                <a:solidFill>
                  <a:srgbClr val="002060"/>
                </a:solidFill>
              </a:rPr>
              <a:t>Secondly  there must be economic security.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3600" b="1" i="1" dirty="0" smtClean="0">
                <a:solidFill>
                  <a:srgbClr val="002060"/>
                </a:solidFill>
              </a:rPr>
              <a:t>Thirdly,  knowledge must be made available to all individuals.</a:t>
            </a:r>
          </a:p>
          <a:p>
            <a:pPr lvl="1" algn="l"/>
            <a:endParaRPr lang="en-US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err="1" smtClean="0"/>
              <a:t>Ambedkar’s</a:t>
            </a:r>
            <a:r>
              <a:rPr lang="en-US" sz="6000" b="1" dirty="0" smtClean="0"/>
              <a:t> concept of social justice included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Unity and equality of all human beings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Equal worth of men and women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Respect for the weak and the lowly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Regarded for human rights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Benevolence, mutual love, sympathy, tolerance and charity towards fellow beings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Human treatment in all cases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Dignity of all citizens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Abolition of caste distinctions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Education and property for all and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Good will and gentleness.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6000" dirty="0" smtClean="0">
                <a:effectLst/>
              </a:rPr>
              <a:t>Thank You</a:t>
            </a:r>
            <a:endParaRPr lang="en-US" sz="60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247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DR B.R Ambedkar’s Struggle for Social Justice</vt:lpstr>
      <vt:lpstr>The Central focus of Ambedkar’s Struggle in the British period. For constitutional rights of untouchables may be listed as follows</vt:lpstr>
      <vt:lpstr>Ambedkar’s Ideas on Social Justice</vt:lpstr>
      <vt:lpstr>Thus the key components of Ambedkar’s concept of social justice are liberty, equality and fraternity.</vt:lpstr>
      <vt:lpstr>Ambedkar’s concept of social justice included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B.R Ambedkar,s Struggle for Social Justice</dc:title>
  <dc:creator>User</dc:creator>
  <cp:lastModifiedBy>User</cp:lastModifiedBy>
  <cp:revision>13</cp:revision>
  <dcterms:created xsi:type="dcterms:W3CDTF">2022-05-10T13:39:01Z</dcterms:created>
  <dcterms:modified xsi:type="dcterms:W3CDTF">2022-05-10T15:36:51Z</dcterms:modified>
</cp:coreProperties>
</file>