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01500-5D6F-4064-B87A-DB6E2E80CEA1}" type="datetimeFigureOut">
              <a:rPr lang="en-US" smtClean="0"/>
              <a:pPr/>
              <a:t>09/05/2022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48E8C-0686-4554-9C07-8EAFCD1CBB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Indo-US Relation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B.A. 6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Semester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DSE 4A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India’s Foreign Policy in a Globalizing World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Indo-USA Relationship in Cold War 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Relationship characterized by cold war strategic parameters.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USA led capitalist block against Soviet Union  communist block.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India followed NAM.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Socialist economy of India having soft corner towards Soviet Union.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But, USA initiated PL-480 Food Assistance </a:t>
            </a:r>
            <a:r>
              <a:rPr lang="en-US" dirty="0" err="1" smtClean="0"/>
              <a:t>Programme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Sympathetic to India during Indo-China conflict.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Indo-Soviet Treaty of Peace, Friendship and Co-operation, 1971 created confusion and mistrust in the relationship.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USA supported Pakistan in 1971 war.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Background of the Indo-USA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India is the world’s biggest democracy whereas USA is often regarded as the world’s oldest democracy.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abide by the rule of law, have federal political structure and independent judiciary.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Multicultural and multiethnic societies.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Yet relationship has been characterized by many ups and down.</a:t>
            </a:r>
            <a:endParaRPr lang="en-US" dirty="0"/>
          </a:p>
        </p:txBody>
      </p:sp>
      <p:pic>
        <p:nvPicPr>
          <p:cNvPr id="5" name="Content Placeholder 4" descr="indo u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0600" y="1676400"/>
            <a:ext cx="3886199" cy="4419600"/>
          </a:xfr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Indo-US Relation</vt:lpstr>
      <vt:lpstr>Indo-USA Relationship in Cold War Era</vt:lpstr>
      <vt:lpstr>Background of the Indo-USA Relationship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Indo-US Relation</dc:title>
  <dc:creator>HP PC</dc:creator>
  <cp:lastModifiedBy>HP PC</cp:lastModifiedBy>
  <cp:revision>4</cp:revision>
  <dcterms:created xsi:type="dcterms:W3CDTF">2022-05-09T02:34:03Z</dcterms:created>
  <dcterms:modified xsi:type="dcterms:W3CDTF">2022-05-09T04:38:22Z</dcterms:modified>
</cp:coreProperties>
</file>