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9"/>
  </p:notesMasterIdLst>
  <p:handoutMasterIdLst>
    <p:handoutMasterId r:id="rId10"/>
  </p:handoutMasterIdLst>
  <p:sldIdLst>
    <p:sldId id="257" r:id="rId2"/>
    <p:sldId id="258" r:id="rId3"/>
    <p:sldId id="262" r:id="rId4"/>
    <p:sldId id="259" r:id="rId5"/>
    <p:sldId id="260" r:id="rId6"/>
    <p:sldId id="263" r:id="rId7"/>
    <p:sldId id="261" r:id="rId8"/>
  </p:sldIdLst>
  <p:sldSz cx="9144000" cy="6858000" type="screen4x3"/>
  <p:notesSz cx="6662738" cy="9906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9655" autoAdjust="0"/>
    <p:restoredTop sz="86441" autoAdjust="0"/>
  </p:normalViewPr>
  <p:slideViewPr>
    <p:cSldViewPr snapToGrid="0">
      <p:cViewPr>
        <p:scale>
          <a:sx n="100" d="100"/>
          <a:sy n="100" d="100"/>
        </p:scale>
        <p:origin x="-522" y="-108"/>
      </p:cViewPr>
      <p:guideLst>
        <p:guide orient="horz" pos="2160"/>
        <p:guide pos="2880"/>
      </p:guideLst>
    </p:cSldViewPr>
  </p:slideViewPr>
  <p:outlineViewPr>
    <p:cViewPr>
      <p:scale>
        <a:sx n="33" d="100"/>
        <a:sy n="33" d="100"/>
      </p:scale>
      <p:origin x="222"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7186" cy="4953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774010" y="0"/>
            <a:ext cx="2887186" cy="495300"/>
          </a:xfrm>
          <a:prstGeom prst="rect">
            <a:avLst/>
          </a:prstGeom>
        </p:spPr>
        <p:txBody>
          <a:bodyPr vert="horz" lIns="91440" tIns="45720" rIns="91440" bIns="45720" rtlCol="0"/>
          <a:lstStyle>
            <a:lvl1pPr algn="r">
              <a:defRPr sz="1200"/>
            </a:lvl1pPr>
          </a:lstStyle>
          <a:p>
            <a:fld id="{886C7C26-1B84-4EDD-9051-3FB4BA638106}" type="datetimeFigureOut">
              <a:rPr lang="en-US" smtClean="0"/>
              <a:pPr/>
              <a:t>5/5/2022</a:t>
            </a:fld>
            <a:endParaRPr lang="en-IN"/>
          </a:p>
        </p:txBody>
      </p:sp>
      <p:sp>
        <p:nvSpPr>
          <p:cNvPr id="4" name="Footer Placeholder 3"/>
          <p:cNvSpPr>
            <a:spLocks noGrp="1"/>
          </p:cNvSpPr>
          <p:nvPr>
            <p:ph type="ftr" sz="quarter" idx="2"/>
          </p:nvPr>
        </p:nvSpPr>
        <p:spPr>
          <a:xfrm>
            <a:off x="0" y="9408981"/>
            <a:ext cx="2887186" cy="495300"/>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774010" y="9408981"/>
            <a:ext cx="2887186" cy="495300"/>
          </a:xfrm>
          <a:prstGeom prst="rect">
            <a:avLst/>
          </a:prstGeom>
        </p:spPr>
        <p:txBody>
          <a:bodyPr vert="horz" lIns="91440" tIns="45720" rIns="91440" bIns="45720" rtlCol="0" anchor="b"/>
          <a:lstStyle>
            <a:lvl1pPr algn="r">
              <a:defRPr sz="1200"/>
            </a:lvl1pPr>
          </a:lstStyle>
          <a:p>
            <a:fld id="{353749F3-FE6D-4E71-9580-9AFD39C09FBF}" type="slidenum">
              <a:rPr lang="en-IN" smtClean="0"/>
              <a:pPr/>
              <a:t>‹#›</a:t>
            </a:fld>
            <a:endParaRPr lang="en-I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49" name="Rectangle 2"/>
          <p:cNvSpPr>
            <a:spLocks noGrp="1" noChangeArrowheads="1"/>
          </p:cNvSpPr>
          <p:nvPr>
            <p:ph type="hdr" sz="quarter"/>
          </p:nvPr>
        </p:nvSpPr>
        <p:spPr bwMode="auto">
          <a:xfrm>
            <a:off x="3" y="2"/>
            <a:ext cx="2988978" cy="55549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50" name="Rectangle 3"/>
          <p:cNvSpPr>
            <a:spLocks noGrp="1" noChangeArrowheads="1"/>
          </p:cNvSpPr>
          <p:nvPr>
            <p:ph type="dt" idx="1"/>
          </p:nvPr>
        </p:nvSpPr>
        <p:spPr bwMode="auto">
          <a:xfrm>
            <a:off x="3906649" y="2"/>
            <a:ext cx="2988978" cy="55549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51" name="Rectangle 4"/>
          <p:cNvSpPr>
            <a:spLocks noGrp="1" noRot="1" noChangeAspect="1" noChangeArrowheads="1" noTextEdit="1"/>
          </p:cNvSpPr>
          <p:nvPr>
            <p:ph type="sldImg" idx="2"/>
          </p:nvPr>
        </p:nvSpPr>
        <p:spPr bwMode="auto">
          <a:xfrm>
            <a:off x="676275" y="830263"/>
            <a:ext cx="5543550" cy="4159250"/>
          </a:xfrm>
          <a:prstGeom prst="rect">
            <a:avLst/>
          </a:prstGeom>
          <a:noFill/>
          <a:ln w="9525">
            <a:solidFill>
              <a:srgbClr val="000000"/>
            </a:solidFill>
            <a:miter lim="800000"/>
            <a:headEnd/>
            <a:tailEnd/>
          </a:ln>
          <a:effectLst/>
        </p:spPr>
      </p:sp>
      <p:sp>
        <p:nvSpPr>
          <p:cNvPr id="1048652" name="Rectangle 5"/>
          <p:cNvSpPr>
            <a:spLocks noGrp="1" noChangeArrowheads="1"/>
          </p:cNvSpPr>
          <p:nvPr>
            <p:ph type="body" sz="quarter" idx="3"/>
          </p:nvPr>
        </p:nvSpPr>
        <p:spPr bwMode="auto">
          <a:xfrm>
            <a:off x="689410" y="5267724"/>
            <a:ext cx="5518351" cy="4989115"/>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53" name="Rectangle 6"/>
          <p:cNvSpPr>
            <a:spLocks noGrp="1" noChangeArrowheads="1"/>
          </p:cNvSpPr>
          <p:nvPr>
            <p:ph type="ftr" sz="quarter" idx="4"/>
          </p:nvPr>
        </p:nvSpPr>
        <p:spPr bwMode="auto">
          <a:xfrm>
            <a:off x="3" y="10530286"/>
            <a:ext cx="2988978" cy="55549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54" name="Rectangle 7"/>
          <p:cNvSpPr>
            <a:spLocks noGrp="1" noChangeArrowheads="1"/>
          </p:cNvSpPr>
          <p:nvPr>
            <p:ph type="sldNum" sz="quarter" idx="5"/>
          </p:nvPr>
        </p:nvSpPr>
        <p:spPr bwMode="auto">
          <a:xfrm>
            <a:off x="3906649" y="10530286"/>
            <a:ext cx="2988978" cy="55549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70BC1078-46ED-40F9-8930-935BAD7C2B02}" type="datetimeFigureOut">
              <a:rPr lang="zh-CN" altLang="en-US" smtClean="0"/>
              <a:pPr/>
              <a:t>2022/5/5</a:t>
            </a:fld>
            <a:endParaRPr lang="zh-CN" altLang="en-US"/>
          </a:p>
        </p:txBody>
      </p:sp>
      <p:sp>
        <p:nvSpPr>
          <p:cNvPr id="20" name="Footer Placeholder 19"/>
          <p:cNvSpPr>
            <a:spLocks noGrp="1"/>
          </p:cNvSpPr>
          <p:nvPr>
            <p:ph type="ftr" sz="quarter" idx="11"/>
          </p:nvPr>
        </p:nvSpPr>
        <p:spPr/>
        <p:txBody>
          <a:bodyPr/>
          <a:lstStyle>
            <a:extLst/>
          </a:lstStyle>
          <a:p>
            <a:endParaRPr lang="zh-CN" altLang="en-US"/>
          </a:p>
        </p:txBody>
      </p:sp>
      <p:sp>
        <p:nvSpPr>
          <p:cNvPr id="10" name="Slide Number Placeholder 9"/>
          <p:cNvSpPr>
            <a:spLocks noGrp="1"/>
          </p:cNvSpPr>
          <p:nvPr>
            <p:ph type="sldNum" sz="quarter" idx="12"/>
          </p:nvPr>
        </p:nvSpPr>
        <p:spPr/>
        <p:txBody>
          <a:bodyPr/>
          <a:lstStyle>
            <a:extLst/>
          </a:lstStyle>
          <a:p>
            <a:fld id="{D5B52ADC-5BFA-4FBD-BEE2-16096B7F4166}" type="slidenum">
              <a:rPr lang="zh-CN" altLang="en-US" smtClean="0"/>
              <a:pPr/>
              <a:t>‹#›</a:t>
            </a:fld>
            <a:endParaRPr lang="zh-CN" alt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push/>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0BC1078-46ED-40F9-8930-935BAD7C2B02}" type="datetimeFigureOut">
              <a:rPr lang="zh-CN" altLang="en-US" smtClean="0"/>
              <a:pPr/>
              <a:t>2022/5/5</a:t>
            </a:fld>
            <a:endParaRPr lang="zh-CN" altLang="en-US"/>
          </a:p>
        </p:txBody>
      </p:sp>
      <p:sp>
        <p:nvSpPr>
          <p:cNvPr id="5" name="Footer Placeholder 4"/>
          <p:cNvSpPr>
            <a:spLocks noGrp="1"/>
          </p:cNvSpPr>
          <p:nvPr>
            <p:ph type="ftr" sz="quarter" idx="11"/>
          </p:nvPr>
        </p:nvSpPr>
        <p:spPr/>
        <p:txBody>
          <a:bodyPr/>
          <a:lstStyle>
            <a:extLst/>
          </a:lstStyle>
          <a:p>
            <a:endParaRPr lang="zh-CN" altLang="en-US"/>
          </a:p>
        </p:txBody>
      </p:sp>
      <p:sp>
        <p:nvSpPr>
          <p:cNvPr id="6" name="Slide Number Placeholder 5"/>
          <p:cNvSpPr>
            <a:spLocks noGrp="1"/>
          </p:cNvSpPr>
          <p:nvPr>
            <p:ph type="sldNum" sz="quarter" idx="12"/>
          </p:nvPr>
        </p:nvSpPr>
        <p:spPr/>
        <p:txBody>
          <a:bodyPr/>
          <a:lstStyle>
            <a:extLst/>
          </a:lstStyle>
          <a:p>
            <a:fld id="{D5B52ADC-5BFA-4FBD-BEE2-16096B7F4166}" type="slidenum">
              <a:rPr lang="zh-CN" altLang="en-US" smtClean="0"/>
              <a:pPr/>
              <a:t>‹#›</a:t>
            </a:fld>
            <a:endParaRPr lang="zh-CN" altLang="en-US"/>
          </a:p>
        </p:txBody>
      </p:sp>
    </p:spTree>
  </p:cSld>
  <p:clrMapOvr>
    <a:masterClrMapping/>
  </p:clrMapOvr>
  <p:transition spd="slow">
    <p:push/>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0BC1078-46ED-40F9-8930-935BAD7C2B02}" type="datetimeFigureOut">
              <a:rPr lang="zh-CN" altLang="en-US" smtClean="0"/>
              <a:pPr/>
              <a:t>2022/5/5</a:t>
            </a:fld>
            <a:endParaRPr lang="zh-CN" altLang="en-US"/>
          </a:p>
        </p:txBody>
      </p:sp>
      <p:sp>
        <p:nvSpPr>
          <p:cNvPr id="5" name="Footer Placeholder 4"/>
          <p:cNvSpPr>
            <a:spLocks noGrp="1"/>
          </p:cNvSpPr>
          <p:nvPr>
            <p:ph type="ftr" sz="quarter" idx="11"/>
          </p:nvPr>
        </p:nvSpPr>
        <p:spPr/>
        <p:txBody>
          <a:bodyPr/>
          <a:lstStyle>
            <a:extLst/>
          </a:lstStyle>
          <a:p>
            <a:endParaRPr lang="zh-CN" altLang="en-US"/>
          </a:p>
        </p:txBody>
      </p:sp>
      <p:sp>
        <p:nvSpPr>
          <p:cNvPr id="6" name="Slide Number Placeholder 5"/>
          <p:cNvSpPr>
            <a:spLocks noGrp="1"/>
          </p:cNvSpPr>
          <p:nvPr>
            <p:ph type="sldNum" sz="quarter" idx="12"/>
          </p:nvPr>
        </p:nvSpPr>
        <p:spPr/>
        <p:txBody>
          <a:bodyPr/>
          <a:lstStyle>
            <a:extLst/>
          </a:lstStyle>
          <a:p>
            <a:fld id="{D5B52ADC-5BFA-4FBD-BEE2-16096B7F4166}" type="slidenum">
              <a:rPr lang="zh-CN" altLang="en-US" smtClean="0"/>
              <a:pPr/>
              <a:t>‹#›</a:t>
            </a:fld>
            <a:endParaRPr lang="zh-CN" altLang="en-US"/>
          </a:p>
        </p:txBody>
      </p:sp>
    </p:spTree>
  </p:cSld>
  <p:clrMapOvr>
    <a:masterClrMapping/>
  </p:clrMapOvr>
  <p:transition spd="slow">
    <p:push/>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0BC1078-46ED-40F9-8930-935BAD7C2B02}" type="datetimeFigureOut">
              <a:rPr lang="zh-CN" altLang="en-US" smtClean="0"/>
              <a:pPr/>
              <a:t>2022/5/5</a:t>
            </a:fld>
            <a:endParaRPr lang="zh-CN" altLang="en-US"/>
          </a:p>
        </p:txBody>
      </p:sp>
      <p:sp>
        <p:nvSpPr>
          <p:cNvPr id="5" name="Footer Placeholder 4"/>
          <p:cNvSpPr>
            <a:spLocks noGrp="1"/>
          </p:cNvSpPr>
          <p:nvPr>
            <p:ph type="ftr" sz="quarter" idx="11"/>
          </p:nvPr>
        </p:nvSpPr>
        <p:spPr/>
        <p:txBody>
          <a:bodyPr/>
          <a:lstStyle>
            <a:extLst/>
          </a:lstStyle>
          <a:p>
            <a:endParaRPr lang="zh-CN" altLang="en-US"/>
          </a:p>
        </p:txBody>
      </p:sp>
      <p:sp>
        <p:nvSpPr>
          <p:cNvPr id="6" name="Slide Number Placeholder 5"/>
          <p:cNvSpPr>
            <a:spLocks noGrp="1"/>
          </p:cNvSpPr>
          <p:nvPr>
            <p:ph type="sldNum" sz="quarter" idx="12"/>
          </p:nvPr>
        </p:nvSpPr>
        <p:spPr/>
        <p:txBody>
          <a:bodyPr/>
          <a:lstStyle>
            <a:extLst/>
          </a:lstStyle>
          <a:p>
            <a:fld id="{D5B52ADC-5BFA-4FBD-BEE2-16096B7F4166}" type="slidenum">
              <a:rPr lang="zh-CN" altLang="en-US" smtClean="0"/>
              <a:pPr/>
              <a:t>‹#›</a:t>
            </a:fld>
            <a:endParaRPr lang="zh-CN" altLang="en-US"/>
          </a:p>
        </p:txBody>
      </p:sp>
    </p:spTree>
  </p:cSld>
  <p:clrMapOvr>
    <a:masterClrMapping/>
  </p:clrMapOvr>
  <p:transition spd="slow">
    <p:push/>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0BC1078-46ED-40F9-8930-935BAD7C2B02}" type="datetimeFigureOut">
              <a:rPr lang="zh-CN" altLang="en-US" smtClean="0"/>
              <a:pPr/>
              <a:t>2022/5/5</a:t>
            </a:fld>
            <a:endParaRPr lang="zh-CN" altLang="en-US"/>
          </a:p>
        </p:txBody>
      </p:sp>
      <p:sp>
        <p:nvSpPr>
          <p:cNvPr id="5" name="Footer Placeholder 4"/>
          <p:cNvSpPr>
            <a:spLocks noGrp="1"/>
          </p:cNvSpPr>
          <p:nvPr>
            <p:ph type="ftr" sz="quarter" idx="11"/>
          </p:nvPr>
        </p:nvSpPr>
        <p:spPr/>
        <p:txBody>
          <a:bodyPr/>
          <a:lstStyle>
            <a:extLst/>
          </a:lstStyle>
          <a:p>
            <a:endParaRPr lang="zh-CN" altLang="en-US"/>
          </a:p>
        </p:txBody>
      </p:sp>
      <p:sp>
        <p:nvSpPr>
          <p:cNvPr id="6" name="Slide Number Placeholder 5"/>
          <p:cNvSpPr>
            <a:spLocks noGrp="1"/>
          </p:cNvSpPr>
          <p:nvPr>
            <p:ph type="sldNum" sz="quarter" idx="12"/>
          </p:nvPr>
        </p:nvSpPr>
        <p:spPr/>
        <p:txBody>
          <a:bodyPr/>
          <a:lstStyle>
            <a:extLst/>
          </a:lstStyle>
          <a:p>
            <a:fld id="{D5B52ADC-5BFA-4FBD-BEE2-16096B7F4166}" type="slidenum">
              <a:rPr lang="zh-CN" altLang="en-US" smtClean="0"/>
              <a:pPr/>
              <a:t>‹#›</a:t>
            </a:fld>
            <a:endParaRPr lang="zh-CN" alt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push/>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0BC1078-46ED-40F9-8930-935BAD7C2B02}" type="datetimeFigureOut">
              <a:rPr lang="zh-CN" altLang="en-US" smtClean="0"/>
              <a:pPr/>
              <a:t>2022/5/5</a:t>
            </a:fld>
            <a:endParaRPr lang="zh-CN" altLang="en-US"/>
          </a:p>
        </p:txBody>
      </p:sp>
      <p:sp>
        <p:nvSpPr>
          <p:cNvPr id="6" name="Footer Placeholder 5"/>
          <p:cNvSpPr>
            <a:spLocks noGrp="1"/>
          </p:cNvSpPr>
          <p:nvPr>
            <p:ph type="ftr" sz="quarter" idx="11"/>
          </p:nvPr>
        </p:nvSpPr>
        <p:spPr/>
        <p:txBody>
          <a:bodyPr/>
          <a:lstStyle>
            <a:extLst/>
          </a:lstStyle>
          <a:p>
            <a:endParaRPr lang="zh-CN" altLang="en-US"/>
          </a:p>
        </p:txBody>
      </p:sp>
      <p:sp>
        <p:nvSpPr>
          <p:cNvPr id="7" name="Slide Number Placeholder 6"/>
          <p:cNvSpPr>
            <a:spLocks noGrp="1"/>
          </p:cNvSpPr>
          <p:nvPr>
            <p:ph type="sldNum" sz="quarter" idx="12"/>
          </p:nvPr>
        </p:nvSpPr>
        <p:spPr/>
        <p:txBody>
          <a:bodyPr/>
          <a:lstStyle>
            <a:extLst/>
          </a:lstStyle>
          <a:p>
            <a:fld id="{D5B52ADC-5BFA-4FBD-BEE2-16096B7F4166}" type="slidenum">
              <a:rPr lang="zh-CN" altLang="en-US" smtClean="0"/>
              <a:pPr/>
              <a:t>‹#›</a:t>
            </a:fld>
            <a:endParaRPr lang="zh-CN" altLang="en-US"/>
          </a:p>
        </p:txBody>
      </p:sp>
    </p:spTree>
  </p:cSld>
  <p:clrMapOvr>
    <a:masterClrMapping/>
  </p:clrMapOvr>
  <p:transition spd="slow">
    <p:push/>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0BC1078-46ED-40F9-8930-935BAD7C2B02}" type="datetimeFigureOut">
              <a:rPr lang="zh-CN" altLang="en-US" smtClean="0"/>
              <a:pPr/>
              <a:t>2022/5/5</a:t>
            </a:fld>
            <a:endParaRPr lang="zh-CN" altLang="en-US"/>
          </a:p>
        </p:txBody>
      </p:sp>
      <p:sp>
        <p:nvSpPr>
          <p:cNvPr id="8" name="Footer Placeholder 7"/>
          <p:cNvSpPr>
            <a:spLocks noGrp="1"/>
          </p:cNvSpPr>
          <p:nvPr>
            <p:ph type="ftr" sz="quarter" idx="11"/>
          </p:nvPr>
        </p:nvSpPr>
        <p:spPr/>
        <p:txBody>
          <a:bodyPr/>
          <a:lstStyle>
            <a:extLst/>
          </a:lstStyle>
          <a:p>
            <a:endParaRPr lang="zh-CN" altLang="en-US"/>
          </a:p>
        </p:txBody>
      </p:sp>
      <p:sp>
        <p:nvSpPr>
          <p:cNvPr id="9" name="Slide Number Placeholder 8"/>
          <p:cNvSpPr>
            <a:spLocks noGrp="1"/>
          </p:cNvSpPr>
          <p:nvPr>
            <p:ph type="sldNum" sz="quarter" idx="12"/>
          </p:nvPr>
        </p:nvSpPr>
        <p:spPr/>
        <p:txBody>
          <a:bodyPr/>
          <a:lstStyle>
            <a:extLst/>
          </a:lstStyle>
          <a:p>
            <a:fld id="{D5B52ADC-5BFA-4FBD-BEE2-16096B7F4166}" type="slidenum">
              <a:rPr lang="zh-CN" altLang="en-US" smtClean="0"/>
              <a:pPr/>
              <a:t>‹#›</a:t>
            </a:fld>
            <a:endParaRPr lang="zh-CN" altLang="en-US"/>
          </a:p>
        </p:txBody>
      </p:sp>
    </p:spTree>
  </p:cSld>
  <p:clrMapOvr>
    <a:masterClrMapping/>
  </p:clrMapOvr>
  <p:transition spd="slow">
    <p:push/>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0BC1078-46ED-40F9-8930-935BAD7C2B02}" type="datetimeFigureOut">
              <a:rPr lang="zh-CN" altLang="en-US" smtClean="0"/>
              <a:pPr/>
              <a:t>2022/5/5</a:t>
            </a:fld>
            <a:endParaRPr lang="zh-CN" altLang="en-US"/>
          </a:p>
        </p:txBody>
      </p:sp>
      <p:sp>
        <p:nvSpPr>
          <p:cNvPr id="4" name="Footer Placeholder 3"/>
          <p:cNvSpPr>
            <a:spLocks noGrp="1"/>
          </p:cNvSpPr>
          <p:nvPr>
            <p:ph type="ftr" sz="quarter" idx="11"/>
          </p:nvPr>
        </p:nvSpPr>
        <p:spPr/>
        <p:txBody>
          <a:bodyPr/>
          <a:lstStyle>
            <a:extLst/>
          </a:lstStyle>
          <a:p>
            <a:endParaRPr lang="zh-CN" altLang="en-US"/>
          </a:p>
        </p:txBody>
      </p:sp>
      <p:sp>
        <p:nvSpPr>
          <p:cNvPr id="5" name="Slide Number Placeholder 4"/>
          <p:cNvSpPr>
            <a:spLocks noGrp="1"/>
          </p:cNvSpPr>
          <p:nvPr>
            <p:ph type="sldNum" sz="quarter" idx="12"/>
          </p:nvPr>
        </p:nvSpPr>
        <p:spPr/>
        <p:txBody>
          <a:bodyPr/>
          <a:lstStyle>
            <a:extLst/>
          </a:lstStyle>
          <a:p>
            <a:fld id="{D5B52ADC-5BFA-4FBD-BEE2-16096B7F4166}" type="slidenum">
              <a:rPr lang="zh-CN" altLang="en-US" smtClean="0"/>
              <a:pPr/>
              <a:t>‹#›</a:t>
            </a:fld>
            <a:endParaRPr lang="zh-CN" altLang="en-US"/>
          </a:p>
        </p:txBody>
      </p:sp>
    </p:spTree>
  </p:cSld>
  <p:clrMapOvr>
    <a:masterClrMapping/>
  </p:clrMapOvr>
  <p:transition spd="slow">
    <p:push/>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70BC1078-46ED-40F9-8930-935BAD7C2B02}" type="datetimeFigureOut">
              <a:rPr lang="zh-CN" altLang="en-US" smtClean="0"/>
              <a:pPr/>
              <a:t>2022/5/5</a:t>
            </a:fld>
            <a:endParaRPr lang="zh-CN" altLang="en-US"/>
          </a:p>
        </p:txBody>
      </p:sp>
      <p:sp>
        <p:nvSpPr>
          <p:cNvPr id="3" name="Footer Placeholder 2"/>
          <p:cNvSpPr>
            <a:spLocks noGrp="1"/>
          </p:cNvSpPr>
          <p:nvPr>
            <p:ph type="ftr" sz="quarter" idx="11"/>
          </p:nvPr>
        </p:nvSpPr>
        <p:spPr/>
        <p:txBody>
          <a:bodyPr/>
          <a:lstStyle>
            <a:extLst/>
          </a:lstStyle>
          <a:p>
            <a:endParaRPr lang="zh-CN" altLang="en-US"/>
          </a:p>
        </p:txBody>
      </p:sp>
      <p:sp>
        <p:nvSpPr>
          <p:cNvPr id="4" name="Slide Number Placeholder 3"/>
          <p:cNvSpPr>
            <a:spLocks noGrp="1"/>
          </p:cNvSpPr>
          <p:nvPr>
            <p:ph type="sldNum" sz="quarter" idx="12"/>
          </p:nvPr>
        </p:nvSpPr>
        <p:spPr/>
        <p:txBody>
          <a:bodyPr/>
          <a:lstStyle>
            <a:extLst/>
          </a:lstStyle>
          <a:p>
            <a:fld id="{D5B52ADC-5BFA-4FBD-BEE2-16096B7F4166}" type="slidenum">
              <a:rPr lang="zh-CN" altLang="en-US" smtClean="0"/>
              <a:pPr/>
              <a:t>‹#›</a:t>
            </a:fld>
            <a:endParaRPr lang="zh-CN" alt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spd="slow">
    <p:push/>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0BC1078-46ED-40F9-8930-935BAD7C2B02}" type="datetimeFigureOut">
              <a:rPr lang="zh-CN" altLang="en-US" smtClean="0"/>
              <a:pPr/>
              <a:t>2022/5/5</a:t>
            </a:fld>
            <a:endParaRPr lang="zh-CN" altLang="en-US"/>
          </a:p>
        </p:txBody>
      </p:sp>
      <p:sp>
        <p:nvSpPr>
          <p:cNvPr id="6" name="Footer Placeholder 5"/>
          <p:cNvSpPr>
            <a:spLocks noGrp="1"/>
          </p:cNvSpPr>
          <p:nvPr>
            <p:ph type="ftr" sz="quarter" idx="11"/>
          </p:nvPr>
        </p:nvSpPr>
        <p:spPr/>
        <p:txBody>
          <a:bodyPr/>
          <a:lstStyle>
            <a:extLst/>
          </a:lstStyle>
          <a:p>
            <a:endParaRPr lang="zh-CN" altLang="en-US"/>
          </a:p>
        </p:txBody>
      </p:sp>
      <p:sp>
        <p:nvSpPr>
          <p:cNvPr id="7" name="Slide Number Placeholder 6"/>
          <p:cNvSpPr>
            <a:spLocks noGrp="1"/>
          </p:cNvSpPr>
          <p:nvPr>
            <p:ph type="sldNum" sz="quarter" idx="12"/>
          </p:nvPr>
        </p:nvSpPr>
        <p:spPr/>
        <p:txBody>
          <a:bodyPr/>
          <a:lstStyle>
            <a:extLst/>
          </a:lstStyle>
          <a:p>
            <a:fld id="{D5B52ADC-5BFA-4FBD-BEE2-16096B7F4166}" type="slidenum">
              <a:rPr lang="zh-CN" altLang="en-US" smtClean="0"/>
              <a:pPr/>
              <a:t>‹#›</a:t>
            </a:fld>
            <a:endParaRPr lang="zh-CN" altLang="en-US"/>
          </a:p>
        </p:txBody>
      </p:sp>
    </p:spTree>
  </p:cSld>
  <p:clrMapOvr>
    <a:masterClrMapping/>
  </p:clrMapOvr>
  <p:transition spd="slow">
    <p:push/>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70BC1078-46ED-40F9-8930-935BAD7C2B02}" type="datetimeFigureOut">
              <a:rPr lang="zh-CN" altLang="en-US" smtClean="0"/>
              <a:pPr/>
              <a:t>2022/5/5</a:t>
            </a:fld>
            <a:endParaRPr lang="zh-CN" altLang="en-US"/>
          </a:p>
        </p:txBody>
      </p:sp>
      <p:sp>
        <p:nvSpPr>
          <p:cNvPr id="6" name="Footer Placeholder 5"/>
          <p:cNvSpPr>
            <a:spLocks noGrp="1"/>
          </p:cNvSpPr>
          <p:nvPr>
            <p:ph type="ftr" sz="quarter" idx="11"/>
          </p:nvPr>
        </p:nvSpPr>
        <p:spPr/>
        <p:txBody>
          <a:bodyPr/>
          <a:lstStyle>
            <a:extLst/>
          </a:lstStyle>
          <a:p>
            <a:endParaRPr lang="zh-CN" altLang="en-US"/>
          </a:p>
        </p:txBody>
      </p:sp>
      <p:sp>
        <p:nvSpPr>
          <p:cNvPr id="7" name="Slide Number Placeholder 6"/>
          <p:cNvSpPr>
            <a:spLocks noGrp="1"/>
          </p:cNvSpPr>
          <p:nvPr>
            <p:ph type="sldNum" sz="quarter" idx="12"/>
          </p:nvPr>
        </p:nvSpPr>
        <p:spPr/>
        <p:txBody>
          <a:bodyPr/>
          <a:lstStyle>
            <a:extLst/>
          </a:lstStyle>
          <a:p>
            <a:fld id="{D5B52ADC-5BFA-4FBD-BEE2-16096B7F4166}" type="slidenum">
              <a:rPr lang="zh-CN" altLang="en-US" smtClean="0"/>
              <a:pPr/>
              <a:t>‹#›</a:t>
            </a:fld>
            <a:endParaRPr lang="zh-CN" alt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transition spd="slow">
    <p:push/>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0BC1078-46ED-40F9-8930-935BAD7C2B02}" type="datetimeFigureOut">
              <a:rPr lang="zh-CN" altLang="en-US" smtClean="0"/>
              <a:pPr/>
              <a:t>2022/5/5</a:t>
            </a:fld>
            <a:endParaRPr lang="zh-CN" alt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zh-CN" alt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5B52ADC-5BFA-4FBD-BEE2-16096B7F4166}" type="slidenum">
              <a:rPr lang="zh-CN" altLang="en-US" smtClean="0"/>
              <a:pPr/>
              <a:t>‹#›</a:t>
            </a:fld>
            <a:endParaRPr lang="zh-CN" alt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spd="slow">
    <p:push/>
  </p:transition>
  <p:timing>
    <p:tnLst>
      <p:par>
        <p:cTn id="1" dur="indefinite" restart="never" nodeType="tmRoot"/>
      </p:par>
    </p:tnLst>
  </p:timing>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0" name="Title 1"/>
          <p:cNvSpPr>
            <a:spLocks noGrp="1"/>
          </p:cNvSpPr>
          <p:nvPr>
            <p:ph type="ctrTitle"/>
          </p:nvPr>
        </p:nvSpPr>
        <p:spPr>
          <a:xfrm>
            <a:off x="404240" y="476821"/>
            <a:ext cx="8625459" cy="923354"/>
          </a:xfrm>
        </p:spPr>
        <p:txBody>
          <a:bodyPr anchor="t">
            <a:normAutofit/>
          </a:bodyPr>
          <a:lstStyle/>
          <a:p>
            <a:pPr algn="ctr"/>
            <a:r>
              <a:rPr lang="en-US" altLang="as" sz="4000" u="sng" dirty="0" smtClean="0">
                <a:solidFill>
                  <a:srgbClr val="002060"/>
                </a:solidFill>
              </a:rPr>
              <a:t>Q – THEORY OF INVESTMENT</a:t>
            </a:r>
            <a:endParaRPr lang="en-US" altLang="zh-CN" dirty="0">
              <a:solidFill>
                <a:srgbClr val="FF0000"/>
              </a:solidFill>
            </a:endParaRPr>
          </a:p>
        </p:txBody>
      </p:sp>
      <p:sp>
        <p:nvSpPr>
          <p:cNvPr id="1048591" name="Subtitle 2"/>
          <p:cNvSpPr>
            <a:spLocks noGrp="1"/>
          </p:cNvSpPr>
          <p:nvPr>
            <p:ph type="subTitle" idx="1"/>
          </p:nvPr>
        </p:nvSpPr>
        <p:spPr>
          <a:xfrm>
            <a:off x="1297305" y="2429701"/>
            <a:ext cx="7135368" cy="2152586"/>
          </a:xfrm>
        </p:spPr>
        <p:txBody>
          <a:bodyPr>
            <a:normAutofit fontScale="64167" lnSpcReduction="20000"/>
          </a:bodyPr>
          <a:lstStyle/>
          <a:p>
            <a:pPr algn="r"/>
            <a:r>
              <a:rPr lang="en-US" altLang="as" sz="4800" b="1" i="1" u="sng" dirty="0"/>
              <a:t>Presented by:- </a:t>
            </a:r>
            <a:endParaRPr lang="en-US" altLang="as" sz="4800" b="1" i="1" u="sng" dirty="0" smtClean="0"/>
          </a:p>
          <a:p>
            <a:pPr algn="r"/>
            <a:r>
              <a:rPr lang="en-US" altLang="as" sz="4900" dirty="0" smtClean="0">
                <a:solidFill>
                  <a:schemeClr val="accent3"/>
                </a:solidFill>
                <a:effectLst>
                  <a:outerShdw blurRad="38100" dist="38100" dir="2700000" algn="tl">
                    <a:srgbClr val="000000">
                      <a:alpha val="43137"/>
                    </a:srgbClr>
                  </a:outerShdw>
                </a:effectLst>
              </a:rPr>
              <a:t>LALIT CHANDRA DOLEY</a:t>
            </a:r>
            <a:r>
              <a:rPr lang="en-US" altLang="as" sz="5600" dirty="0" smtClean="0">
                <a:solidFill>
                  <a:schemeClr val="accent1">
                    <a:lumMod val="75000"/>
                  </a:schemeClr>
                </a:solidFill>
                <a:effectLst>
                  <a:outerShdw blurRad="38100" dist="38100" dir="2700000" algn="tl">
                    <a:srgbClr val="000000">
                      <a:alpha val="43137"/>
                    </a:srgbClr>
                  </a:outerShdw>
                </a:effectLst>
              </a:rPr>
              <a:t> </a:t>
            </a:r>
          </a:p>
          <a:p>
            <a:pPr algn="r"/>
            <a:r>
              <a:rPr lang="en-US" altLang="as" sz="3500" dirty="0" smtClean="0">
                <a:solidFill>
                  <a:schemeClr val="accent6">
                    <a:lumMod val="50000"/>
                  </a:schemeClr>
                </a:solidFill>
                <a:effectLst>
                  <a:outerShdw blurRad="38100" dist="38100" dir="2700000" algn="tl">
                    <a:srgbClr val="000000">
                      <a:alpha val="43137"/>
                    </a:srgbClr>
                  </a:outerShdw>
                </a:effectLst>
              </a:rPr>
              <a:t>V.P. </a:t>
            </a:r>
            <a:r>
              <a:rPr lang="en-US" altLang="as" sz="3500" dirty="0" smtClean="0">
                <a:solidFill>
                  <a:schemeClr val="accent6">
                    <a:lumMod val="50000"/>
                  </a:schemeClr>
                </a:solidFill>
                <a:effectLst>
                  <a:outerShdw blurRad="38100" dist="38100" dir="2700000" algn="tl">
                    <a:srgbClr val="000000">
                      <a:alpha val="43137"/>
                    </a:srgbClr>
                  </a:outerShdw>
                </a:effectLst>
              </a:rPr>
              <a:t>&amp; Associate Professor,</a:t>
            </a:r>
            <a:r>
              <a:rPr lang="en-US" altLang="as" sz="4900" dirty="0" smtClean="0">
                <a:solidFill>
                  <a:schemeClr val="accent6">
                    <a:lumMod val="50000"/>
                  </a:schemeClr>
                </a:solidFill>
                <a:effectLst>
                  <a:outerShdw blurRad="38100" dist="38100" dir="2700000" algn="tl">
                    <a:srgbClr val="000000">
                      <a:alpha val="43137"/>
                    </a:srgbClr>
                  </a:outerShdw>
                </a:effectLst>
              </a:rPr>
              <a:t> </a:t>
            </a:r>
          </a:p>
          <a:p>
            <a:pPr algn="r"/>
            <a:r>
              <a:rPr lang="en-US" altLang="as" sz="4200" dirty="0" smtClean="0">
                <a:solidFill>
                  <a:schemeClr val="accent6">
                    <a:lumMod val="50000"/>
                  </a:schemeClr>
                </a:solidFill>
                <a:effectLst>
                  <a:outerShdw blurRad="38100" dist="38100" dir="2700000" algn="tl">
                    <a:srgbClr val="000000">
                      <a:alpha val="43137"/>
                    </a:srgbClr>
                  </a:outerShdw>
                </a:effectLst>
              </a:rPr>
              <a:t>Dept. of Economics,</a:t>
            </a:r>
          </a:p>
          <a:p>
            <a:pPr algn="r"/>
            <a:r>
              <a:rPr lang="en-US" altLang="as" sz="3500" dirty="0" smtClean="0">
                <a:solidFill>
                  <a:schemeClr val="accent6">
                    <a:lumMod val="50000"/>
                  </a:schemeClr>
                </a:solidFill>
                <a:effectLst>
                  <a:outerShdw blurRad="38100" dist="38100" dir="2700000" algn="tl">
                    <a:srgbClr val="000000">
                      <a:alpha val="43137"/>
                    </a:srgbClr>
                  </a:outerShdw>
                </a:effectLst>
              </a:rPr>
              <a:t>Silapathar </a:t>
            </a:r>
            <a:r>
              <a:rPr lang="en-US" altLang="as" sz="3500" b="0" dirty="0" smtClean="0">
                <a:solidFill>
                  <a:schemeClr val="accent6">
                    <a:lumMod val="50000"/>
                  </a:schemeClr>
                </a:solidFill>
                <a:effectLst>
                  <a:outerShdw blurRad="38100" dist="38100" dir="2700000" algn="tl">
                    <a:srgbClr val="000000">
                      <a:alpha val="43137"/>
                    </a:srgbClr>
                  </a:outerShdw>
                </a:effectLst>
              </a:rPr>
              <a:t>College, Silapathar.</a:t>
            </a:r>
            <a:endParaRPr lang="en-US" altLang="zh-CN" b="0" dirty="0">
              <a:solidFill>
                <a:schemeClr val="accent6">
                  <a:lumMod val="50000"/>
                </a:schemeClr>
              </a:solidFill>
              <a:effectLst>
                <a:outerShdw blurRad="38100" dist="38100" dir="2700000" algn="tl">
                  <a:srgbClr val="000000">
                    <a:alpha val="43137"/>
                  </a:srgbClr>
                </a:outerShdw>
              </a:effectLst>
            </a:endParaRPr>
          </a:p>
        </p:txBody>
      </p:sp>
    </p:spTree>
  </p:cSld>
  <p:clrMapOvr>
    <a:masterClrMapping/>
  </p:clrMapOvr>
  <p:transition spd="slow">
    <p:pu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Title 1048585"/>
          <p:cNvSpPr>
            <a:spLocks noGrp="1"/>
          </p:cNvSpPr>
          <p:nvPr>
            <p:ph type="ctrTitle"/>
          </p:nvPr>
        </p:nvSpPr>
        <p:spPr>
          <a:xfrm>
            <a:off x="1098803" y="1295399"/>
            <a:ext cx="7772400" cy="3724276"/>
          </a:xfrm>
        </p:spPr>
        <p:txBody>
          <a:bodyPr anchor="ctr">
            <a:noAutofit/>
          </a:bodyPr>
          <a:lstStyle/>
          <a:p>
            <a:pPr algn="just"/>
            <a:r>
              <a:rPr lang="en-US" sz="2400" b="1" dirty="0" smtClean="0"/>
              <a:t>	The Q theory of investment is associated with the name of the Nobel Prize winner James Tobin. This theory relates the stock market to investment. A firm may decide to raise finances for investment not through borrowing but through the sale of shares or equities. The people, who buy equities, expect to receive a return from dividends and/or from the rise in market values of their holdings of equities. The shares sold out by the company represent a claim on the capital of the company.</a:t>
            </a:r>
            <a:r>
              <a:rPr lang="en-US" altLang="as" sz="2400" b="1" dirty="0" smtClean="0">
                <a:solidFill>
                  <a:schemeClr val="tx1"/>
                </a:solidFill>
              </a:rPr>
              <a:t> </a:t>
            </a:r>
            <a:endParaRPr lang="en-US" sz="6600" b="1" dirty="0">
              <a:solidFill>
                <a:schemeClr val="tx1"/>
              </a:solidFill>
            </a:endParaRPr>
          </a:p>
        </p:txBody>
      </p:sp>
    </p:spTree>
  </p:cSld>
  <p:clrMapOvr>
    <a:masterClrMapping/>
  </p:clrMapOvr>
  <p:transition spd="slow">
    <p:pu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1311783" y="1123950"/>
            <a:ext cx="7498080" cy="4800600"/>
          </a:xfrm>
        </p:spPr>
        <p:txBody>
          <a:bodyPr>
            <a:normAutofit lnSpcReduction="10000"/>
          </a:bodyPr>
          <a:lstStyle/>
          <a:p>
            <a:pPr algn="just">
              <a:buNone/>
            </a:pPr>
            <a:r>
              <a:rPr lang="en-US" sz="2500" dirty="0" smtClean="0"/>
              <a:t>		When the price of a share in the market is high, the managers of the company respond to the higher price of the stock by producing more new capital, </a:t>
            </a:r>
            <a:r>
              <a:rPr lang="en-US" sz="2500" i="1" dirty="0" smtClean="0"/>
              <a:t>i.e.,</a:t>
            </a:r>
            <a:r>
              <a:rPr lang="en-US" sz="2500" dirty="0" smtClean="0"/>
              <a:t> they undertake larger investment because they are, in such a situation, able to raise a lot of money through the disposal of relatively smaller quantity of shares. The owners of the firm, the existing share holders, will be more inclined that the firm acquires more money by selling a larger quantum of equities. It is expected that the firm will actually decide to sell more equities for financing investment, when the stock market is high than in the opposite situation of low share prices.</a:t>
            </a:r>
            <a:endParaRPr lang="en-IN" sz="2500" dirty="0"/>
          </a:p>
        </p:txBody>
      </p:sp>
    </p:spTree>
  </p:cSld>
  <p:clrMapOvr>
    <a:masterClrMapping/>
  </p:clrMapOvr>
  <p:transition spd="slow">
    <p:pu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8" name="Title 1048587"/>
          <p:cNvSpPr>
            <a:spLocks noGrp="1"/>
          </p:cNvSpPr>
          <p:nvPr>
            <p:ph type="ctrTitle"/>
          </p:nvPr>
        </p:nvSpPr>
        <p:spPr>
          <a:xfrm>
            <a:off x="685800" y="-103464"/>
            <a:ext cx="7772400" cy="5358216"/>
          </a:xfrm>
        </p:spPr>
        <p:txBody>
          <a:bodyPr>
            <a:normAutofit/>
          </a:bodyPr>
          <a:lstStyle/>
          <a:p>
            <a:r>
              <a:rPr lang="en-US" altLang="as" sz="4800" dirty="0"/>
              <a:t/>
            </a:r>
            <a:br>
              <a:rPr lang="en-US" altLang="as" sz="4800" dirty="0"/>
            </a:br>
            <a:endParaRPr lang="en-US" dirty="0"/>
          </a:p>
        </p:txBody>
      </p:sp>
      <p:sp>
        <p:nvSpPr>
          <p:cNvPr id="4" name="Subtitle 3"/>
          <p:cNvSpPr>
            <a:spLocks noGrp="1"/>
          </p:cNvSpPr>
          <p:nvPr>
            <p:ph type="subTitle" idx="1"/>
          </p:nvPr>
        </p:nvSpPr>
        <p:spPr>
          <a:xfrm>
            <a:off x="1346835" y="1259513"/>
            <a:ext cx="7406640" cy="3341061"/>
          </a:xfrm>
        </p:spPr>
        <p:txBody>
          <a:bodyPr/>
          <a:lstStyle/>
          <a:p>
            <a:pPr algn="just"/>
            <a:r>
              <a:rPr lang="en-US" dirty="0" smtClean="0"/>
              <a:t>	In the conditions of falling equity prices, the buyers have little desire to buy the shares. The managers of the company will find difficult to raise sufficient funds for financing investment. The depressing conditions existing in the stock market make the managers to postpone the sale of equities and consequently there is little prospect of investment.</a:t>
            </a:r>
            <a:endParaRPr lang="en-IN" dirty="0"/>
          </a:p>
        </p:txBody>
      </p:sp>
    </p:spTree>
  </p:cSld>
  <p:clrMapOvr>
    <a:masterClrMapping/>
  </p:clrMapOvr>
  <p:transition spd="slow">
    <p:pu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2" name="Title 1048591"/>
          <p:cNvSpPr>
            <a:spLocks noGrp="1"/>
          </p:cNvSpPr>
          <p:nvPr>
            <p:ph type="ctrTitle"/>
          </p:nvPr>
        </p:nvSpPr>
        <p:spPr>
          <a:xfrm>
            <a:off x="1200150" y="301688"/>
            <a:ext cx="7772400" cy="3474021"/>
          </a:xfrm>
        </p:spPr>
        <p:txBody>
          <a:bodyPr>
            <a:normAutofit/>
          </a:bodyPr>
          <a:lstStyle/>
          <a:p>
            <a:pPr algn="l"/>
            <a:r>
              <a:rPr lang="en-US" altLang="as" sz="2400" dirty="0"/>
              <a:t/>
            </a:r>
            <a:br>
              <a:rPr lang="en-US" altLang="as" sz="2400" dirty="0"/>
            </a:br>
            <a:endParaRPr lang="en-US" dirty="0"/>
          </a:p>
        </p:txBody>
      </p:sp>
      <p:sp>
        <p:nvSpPr>
          <p:cNvPr id="1048593" name="Subtitle 1048592"/>
          <p:cNvSpPr>
            <a:spLocks noGrp="1"/>
          </p:cNvSpPr>
          <p:nvPr>
            <p:ph type="subTitle" idx="1"/>
          </p:nvPr>
        </p:nvSpPr>
        <p:spPr>
          <a:xfrm>
            <a:off x="1293495" y="1023810"/>
            <a:ext cx="7536180" cy="2795715"/>
          </a:xfrm>
        </p:spPr>
        <p:txBody>
          <a:bodyPr>
            <a:normAutofit fontScale="77500" lnSpcReduction="20000"/>
          </a:bodyPr>
          <a:lstStyle/>
          <a:p>
            <a:pPr algn="just"/>
            <a:r>
              <a:rPr lang="en-US" dirty="0" smtClean="0"/>
              <a:t>	The most pertinent question in regard to this theory is : What is Q?</a:t>
            </a:r>
            <a:endParaRPr lang="en-IN" dirty="0" smtClean="0"/>
          </a:p>
          <a:p>
            <a:pPr algn="just"/>
            <a:r>
              <a:rPr lang="en-US" dirty="0" smtClean="0"/>
              <a:t>	Q may be defined as an estimate of the value of the stock that the market places on firm’s assets relative to the cost of creating those assets. In other words, Q signifies the ratio of the market value of a firm’s stock to the replacement cost of capital.</a:t>
            </a:r>
            <a:endParaRPr lang="en-IN" dirty="0" smtClean="0"/>
          </a:p>
          <a:p>
            <a:pPr algn="just"/>
            <a:r>
              <a:rPr lang="en-US" cap="small" dirty="0" smtClean="0"/>
              <a:t>	</a:t>
            </a:r>
          </a:p>
          <a:p>
            <a:pPr algn="just"/>
            <a:r>
              <a:rPr lang="en-US" cap="small" dirty="0" smtClean="0"/>
              <a:t>	Q =</a:t>
            </a:r>
            <a:r>
              <a:rPr lang="en-US" dirty="0" smtClean="0"/>
              <a:t>	      Market Value of Stock</a:t>
            </a:r>
          </a:p>
          <a:p>
            <a:pPr algn="just"/>
            <a:r>
              <a:rPr lang="en-US" dirty="0" smtClean="0"/>
              <a:t>		Replacement Cost of Capital</a:t>
            </a:r>
            <a:endParaRPr lang="en-IN" dirty="0" smtClean="0"/>
          </a:p>
          <a:p>
            <a:pPr algn="just"/>
            <a:endParaRPr lang="en-IN" dirty="0"/>
          </a:p>
        </p:txBody>
      </p:sp>
      <p:cxnSp>
        <p:nvCxnSpPr>
          <p:cNvPr id="5" name="Straight Connector 4"/>
          <p:cNvCxnSpPr/>
          <p:nvPr/>
        </p:nvCxnSpPr>
        <p:spPr>
          <a:xfrm>
            <a:off x="3171825" y="3209925"/>
            <a:ext cx="3114675"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pu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16558" y="666750"/>
            <a:ext cx="7498080" cy="4800600"/>
          </a:xfrm>
        </p:spPr>
        <p:txBody>
          <a:bodyPr>
            <a:normAutofit fontScale="85000" lnSpcReduction="20000"/>
          </a:bodyPr>
          <a:lstStyle/>
          <a:p>
            <a:pPr algn="just">
              <a:buNone/>
            </a:pPr>
            <a:r>
              <a:rPr lang="en-US" dirty="0" smtClean="0"/>
              <a:t>		When the ratio Q is high, the firm will be inclined to produce more assets, so there will be rapid investment and vice-versa. Whenever Q is greater than unity, a firm should make addition to the physical capital because for each dollar’s worth of new machinery the firm can dispose of stock for Q dollars and secure a profit (Q-l). Thus, there can be the possibility of flood of investment whenever Q greater than unity. In reality, such a possibility may however, not arise on account of necessity of making cost adjustment and there may be only a moderate rise in investment with a rise in Q.</a:t>
            </a:r>
          </a:p>
          <a:p>
            <a:pPr algn="ctr">
              <a:buNone/>
            </a:pPr>
            <a:r>
              <a:rPr lang="en-US" dirty="0" smtClean="0"/>
              <a:t>*******</a:t>
            </a:r>
            <a:endParaRPr lang="en-IN" dirty="0"/>
          </a:p>
        </p:txBody>
      </p:sp>
    </p:spTree>
  </p:cSld>
  <p:clrMapOvr>
    <a:masterClrMapping/>
  </p:clrMapOvr>
  <p:transition spd="slow">
    <p:pu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4" name="Title 1048593"/>
          <p:cNvSpPr>
            <a:spLocks noGrp="1"/>
          </p:cNvSpPr>
          <p:nvPr>
            <p:ph type="ctrTitle"/>
          </p:nvPr>
        </p:nvSpPr>
        <p:spPr>
          <a:xfrm>
            <a:off x="2322576" y="1722120"/>
            <a:ext cx="6172200" cy="1894362"/>
          </a:xfrm>
        </p:spPr>
        <p:txBody>
          <a:bodyPr>
            <a:normAutofit/>
          </a:bodyPr>
          <a:lstStyle/>
          <a:p>
            <a:r>
              <a:rPr lang="en-US" sz="8800" dirty="0" smtClean="0"/>
              <a:t>THANKS</a:t>
            </a:r>
            <a:endParaRPr lang="en-US" sz="8800" dirty="0"/>
          </a:p>
        </p:txBody>
      </p:sp>
    </p:spTree>
  </p:cSld>
  <p:clrMapOvr>
    <a:masterClrMapping/>
  </p:clrMapOvr>
  <p:transition spd="slow">
    <p:push/>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Solstice</Template>
  <TotalTime>79</TotalTime>
  <Words>28</Words>
  <Application>WPS Office</Application>
  <PresentationFormat>On-screen Show (4:3)</PresentationFormat>
  <Paragraphs>19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Solstice</vt:lpstr>
      <vt:lpstr>Q – THEORY OF INVESTMENT</vt:lpstr>
      <vt:lpstr> The Q theory of investment is associated with the name of the Nobel Prize winner James Tobin. This theory relates the stock market to investment. A firm may decide to raise finances for investment not through borrowing but through the sale of shares or equities. The people, who buy equities, expect to receive a return from dividends and/or from the rise in market values of their holdings of equities. The shares sold out by the company represent a claim on the capital of the company. </vt:lpstr>
      <vt:lpstr>Slide 3</vt:lpstr>
      <vt:lpstr> </vt:lpstr>
      <vt:lpstr> </vt:lpstr>
      <vt:lpstr>Slide 6</vt:lpstr>
      <vt:lpstr>THANKS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POLITICAL EQUALITY(In terms of Political relations as citizens)</dc:title>
  <dc:creator>RMX1921</dc:creator>
  <cp:lastModifiedBy>Ultimate</cp:lastModifiedBy>
  <cp:revision>19</cp:revision>
  <dcterms:created xsi:type="dcterms:W3CDTF">2015-05-11T11:30:45Z</dcterms:created>
  <dcterms:modified xsi:type="dcterms:W3CDTF">2022-05-05T10:35:40Z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ab81a4b532d2484f8643b9be8255dd9a</vt:lpwstr>
  </property>
</Properties>
</file>