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0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20FC4-3C39-4382-8407-C04C53FAAF6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41FEF-6181-4D77-92A2-11D0204C1C7D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20FC4-3C39-4382-8407-C04C53FAAF6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41FEF-6181-4D77-92A2-11D0204C1C7D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20FC4-3C39-4382-8407-C04C53FAAF6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41FEF-6181-4D77-92A2-11D0204C1C7D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20FC4-3C39-4382-8407-C04C53FAAF6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41FEF-6181-4D77-92A2-11D0204C1C7D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20FC4-3C39-4382-8407-C04C53FAAF6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41FEF-6181-4D77-92A2-11D0204C1C7D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20FC4-3C39-4382-8407-C04C53FAAF6D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41FEF-6181-4D77-92A2-11D0204C1C7D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20FC4-3C39-4382-8407-C04C53FAAF6D}" type="datetimeFigureOut">
              <a:rPr lang="en-IN" smtClean="0"/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41FEF-6181-4D77-92A2-11D0204C1C7D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20FC4-3C39-4382-8407-C04C53FAAF6D}" type="datetimeFigureOut">
              <a:rPr lang="en-IN" smtClean="0"/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41FEF-6181-4D77-92A2-11D0204C1C7D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20FC4-3C39-4382-8407-C04C53FAAF6D}" type="datetimeFigureOut">
              <a:rPr lang="en-IN" smtClean="0"/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41FEF-6181-4D77-92A2-11D0204C1C7D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20FC4-3C39-4382-8407-C04C53FAAF6D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41FEF-6181-4D77-92A2-11D0204C1C7D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20FC4-3C39-4382-8407-C04C53FAAF6D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41FEF-6181-4D77-92A2-11D0204C1C7D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20FC4-3C39-4382-8407-C04C53FAAF6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41FEF-6181-4D77-92A2-11D0204C1C7D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HISTORIOGRAPHY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Historiography is the study of the various approaches to historical method, 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actual writing of history,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arious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interpretations of historical events.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echniques employed by the individual historians.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sz="3200" b="1" dirty="0" smtClean="0"/>
              <a:t> The </a:t>
            </a:r>
            <a:r>
              <a:rPr lang="en-US" sz="3200" b="1" dirty="0"/>
              <a:t>writing of history based on a </a:t>
            </a:r>
            <a:r>
              <a:rPr lang="en-US" sz="3200" b="1" u="sng" dirty="0"/>
              <a:t>critical analysis</a:t>
            </a:r>
            <a:r>
              <a:rPr lang="en-US" sz="3200" b="1" dirty="0"/>
              <a:t>, </a:t>
            </a:r>
            <a:r>
              <a:rPr lang="en-US" sz="3200" b="1" u="sng" dirty="0"/>
              <a:t>evaluation</a:t>
            </a:r>
            <a:r>
              <a:rPr lang="en-US" sz="3200" b="1" dirty="0"/>
              <a:t>, and </a:t>
            </a:r>
            <a:r>
              <a:rPr lang="en-US" sz="3200" b="1" u="sng" dirty="0"/>
              <a:t>selection</a:t>
            </a:r>
            <a:r>
              <a:rPr lang="en-US" sz="3200" b="1" dirty="0"/>
              <a:t> of authentic source materials and </a:t>
            </a:r>
            <a:r>
              <a:rPr lang="en-US" sz="3200" b="1" u="sng" dirty="0"/>
              <a:t>composition</a:t>
            </a:r>
            <a:r>
              <a:rPr lang="en-US" sz="3200" b="1" dirty="0"/>
              <a:t> of these materials into a </a:t>
            </a:r>
            <a:r>
              <a:rPr lang="en-US" sz="3200" b="1" u="sng" dirty="0"/>
              <a:t>narrative subject</a:t>
            </a:r>
            <a:r>
              <a:rPr lang="en-US" sz="3200" b="1" dirty="0"/>
              <a:t> to scholarly methods of criticism</a:t>
            </a:r>
            <a:r>
              <a:rPr lang="en-US" sz="3200" dirty="0" smtClean="0"/>
              <a:t>. </a:t>
            </a:r>
            <a:r>
              <a:rPr lang="en-IN" altLang="en-US" sz="3200" dirty="0" smtClean="0"/>
              <a:t>H</a:t>
            </a:r>
            <a:r>
              <a:rPr lang="en-US" sz="3200" b="1" dirty="0" smtClean="0"/>
              <a:t>istoriography is a </a:t>
            </a:r>
            <a:r>
              <a:rPr lang="en-US" sz="3200" b="1" u="sng" dirty="0" smtClean="0"/>
              <a:t>summary</a:t>
            </a:r>
            <a:r>
              <a:rPr lang="en-US" sz="3200" b="1" dirty="0" smtClean="0"/>
              <a:t> of the historical writings on a particular topic. </a:t>
            </a:r>
            <a:endParaRPr lang="en-US" sz="3200" b="1" dirty="0" smtClean="0"/>
          </a:p>
          <a:p>
            <a:pPr algn="just">
              <a:buFont typeface="Wingdings" panose="05000000000000000000" pitchFamily="2" charset="2"/>
              <a:buChar char="q"/>
            </a:pPr>
            <a:endParaRPr lang="en-IN" sz="3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Significance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encourages to seek out the biases in historical accounts 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Helps to understand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subjective nature of historical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writing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Historiography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gives us the tools to examine history in the 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context of the multitude of factors that determine how history is  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recorded and reproduced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sets out in broad terms the range of debate and approaches to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the topic.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Difference between History and Historiography</a:t>
            </a:r>
            <a:endParaRPr lang="en-I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  <a:endParaRPr lang="en-I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 anchor="ctr"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History is the 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event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period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the 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it/History.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Historiography</a:t>
            </a:r>
            <a:endParaRPr lang="en-I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Historiography is the study of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History was written,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wrote it, and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factors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influenced how it was written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N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Historical Trend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istoriography is the study of historians' methods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istoriographical trend is an evolving pattern in the methods used by historians.</a:t>
            </a:r>
            <a:endParaRPr lang="en-IN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ethods in writing History.</a:t>
            </a:r>
            <a:b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istorical methods comprises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echniques and guidelines by which historians use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Secondary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sources and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evidence </a:t>
            </a:r>
            <a:endParaRPr lang="en-US" sz="32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of archaeology, 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esearch and write histories in the form of accounts of the past.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1522</Words>
  <Application>WPS Presentation</Application>
  <PresentationFormat>Widescreen</PresentationFormat>
  <Paragraphs>49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SimSun</vt:lpstr>
      <vt:lpstr>Wingdings</vt:lpstr>
      <vt:lpstr>Times New Roman</vt:lpstr>
      <vt:lpstr>Microsoft YaHei</vt:lpstr>
      <vt:lpstr>Arial Unicode MS</vt:lpstr>
      <vt:lpstr>Calibri Light</vt:lpstr>
      <vt:lpstr>Calibri</vt:lpstr>
      <vt:lpstr>Office Theme</vt:lpstr>
      <vt:lpstr>HISTORIOGRAPHY</vt:lpstr>
      <vt:lpstr>Definition</vt:lpstr>
      <vt:lpstr>Significance</vt:lpstr>
      <vt:lpstr>Difference between History and Historiography</vt:lpstr>
      <vt:lpstr>Historical Trend</vt:lpstr>
      <vt:lpstr>Methods in writing History. 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HISTORIOGRAPHY</dc:title>
  <dc:creator>hp</dc:creator>
  <cp:lastModifiedBy>hp</cp:lastModifiedBy>
  <cp:revision>17</cp:revision>
  <dcterms:created xsi:type="dcterms:W3CDTF">2022-05-05T06:53:00Z</dcterms:created>
  <dcterms:modified xsi:type="dcterms:W3CDTF">2022-05-07T06:10:12Z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12A43E2C395E4DE5A45C0AB433EDE162</vt:lpwstr>
  </property>
  <property fmtid="{D5CDD505-2E9C-101B-9397-08002B2CF9AE}" pid="3" name="KSOProductBuildVer">
    <vt:lpwstr>1033-11.2.0.11074</vt:lpwstr>
  </property>
</Properties>
</file>