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279" y="756035"/>
            <a:ext cx="7766936" cy="1646302"/>
          </a:xfrm>
        </p:spPr>
        <p:txBody>
          <a:bodyPr/>
          <a:lstStyle/>
          <a:p>
            <a:pPr algn="ctr"/>
            <a:r>
              <a:rPr lang="en-US" dirty="0" smtClean="0"/>
              <a:t>Theories of Regarding the Origin of Religion.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9490" y="3303858"/>
            <a:ext cx="7766936" cy="1096899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8000" dirty="0" smtClean="0"/>
              <a:t>Presented by :- Debajit Hazarika</a:t>
            </a:r>
            <a:endParaRPr lang="en-US" sz="8000" dirty="0" smtClean="0"/>
          </a:p>
          <a:p>
            <a:r>
              <a:rPr lang="en-US" sz="8000" dirty="0" smtClean="0"/>
              <a:t>Assistant Professor</a:t>
            </a:r>
            <a:endParaRPr lang="en-US" sz="8000" dirty="0" smtClean="0"/>
          </a:p>
          <a:p>
            <a:r>
              <a:rPr lang="en-US" sz="8000" dirty="0" smtClean="0"/>
              <a:t>Department Of Philosophy</a:t>
            </a:r>
            <a:endParaRPr lang="en-US" sz="8000" dirty="0" smtClean="0"/>
          </a:p>
          <a:p>
            <a:r>
              <a:rPr lang="en-US" sz="8000" dirty="0" smtClean="0"/>
              <a:t> Silapathar College</a:t>
            </a:r>
            <a:endParaRPr lang="en-US" sz="8000" dirty="0" smtClean="0"/>
          </a:p>
          <a:p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123" y="493690"/>
            <a:ext cx="8596668" cy="1320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Meaning of Religion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Belief of God</a:t>
            </a:r>
            <a:endParaRPr lang="en-US" sz="3200" dirty="0" smtClean="0"/>
          </a:p>
          <a:p>
            <a:r>
              <a:rPr lang="en-US" sz="3200" dirty="0" smtClean="0"/>
              <a:t>Individual has direct Contact with Supernatural Power</a:t>
            </a:r>
            <a:endParaRPr lang="en-US" sz="3200" dirty="0" smtClean="0"/>
          </a:p>
          <a:p>
            <a:r>
              <a:rPr lang="en-US" sz="3200" dirty="0" smtClean="0"/>
              <a:t>Belief in several God/</a:t>
            </a:r>
            <a:r>
              <a:rPr lang="en-US" sz="3200" dirty="0" err="1" smtClean="0"/>
              <a:t>Godness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Theories of Religion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There Mainly Two </a:t>
            </a:r>
            <a:r>
              <a:rPr lang="en-US" sz="3600" dirty="0" err="1" smtClean="0"/>
              <a:t>Appoarch</a:t>
            </a:r>
            <a:r>
              <a:rPr lang="en-US" sz="3600" dirty="0" smtClean="0"/>
              <a:t> in the origin of Religion :-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1.Anthropological Approach.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2.Psychological </a:t>
            </a:r>
            <a:r>
              <a:rPr lang="en-US" sz="3600" dirty="0" err="1" smtClean="0"/>
              <a:t>Appoarch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 of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dirty="0" smtClean="0"/>
              <a:t>Anthropological</a:t>
            </a:r>
            <a:endParaRPr lang="en-US" sz="32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According </a:t>
            </a:r>
            <a:r>
              <a:rPr lang="en-US" sz="2000" dirty="0"/>
              <a:t>to Anthropological </a:t>
            </a:r>
            <a:r>
              <a:rPr lang="en-US" sz="2000" dirty="0" smtClean="0"/>
              <a:t>Approach </a:t>
            </a:r>
            <a:r>
              <a:rPr lang="en-US" sz="2000" dirty="0"/>
              <a:t>,</a:t>
            </a:r>
            <a:r>
              <a:rPr lang="en-US" sz="2000" dirty="0" smtClean="0"/>
              <a:t>Religion </a:t>
            </a:r>
            <a:r>
              <a:rPr lang="en-US" sz="2000" dirty="0"/>
              <a:t>is  an organized system of ideas about the spiritual sphere, along with ceremonial practices by which people try to interpret and/or influence aspects of the universe otherwise beyond their control.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0056" y="2160589"/>
            <a:ext cx="4184034" cy="3880773"/>
          </a:xfrm>
        </p:spPr>
        <p:txBody>
          <a:bodyPr/>
          <a:lstStyle/>
          <a:p>
            <a:r>
              <a:rPr lang="en-US" sz="3200" dirty="0" smtClean="0"/>
              <a:t>Psychological</a:t>
            </a:r>
            <a:endParaRPr lang="en-US" sz="32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According to Psychological Approach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 Religion tries to understand the cause-effect relationships of religious experience and religious consciousness so as to be able to predict </a:t>
            </a:r>
            <a:r>
              <a:rPr lang="en-US" dirty="0" err="1" smtClean="0"/>
              <a:t>behaviors.It</a:t>
            </a:r>
            <a:r>
              <a:rPr lang="en-US" dirty="0" smtClean="0"/>
              <a:t> aims to study the religious consciousness with investigations in religious behavior patterns.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There are five Theories under the </a:t>
            </a:r>
            <a:r>
              <a:rPr lang="en-US" sz="3200" dirty="0" err="1" smtClean="0"/>
              <a:t>Anthopological</a:t>
            </a:r>
            <a:r>
              <a:rPr lang="en-US" sz="3200" dirty="0" smtClean="0"/>
              <a:t> Approach of Religion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Animistic Theory(Tylor)</a:t>
            </a:r>
            <a:endParaRPr lang="en-US" sz="2000" dirty="0" smtClean="0"/>
          </a:p>
          <a:p>
            <a:r>
              <a:rPr lang="en-US" sz="2000" dirty="0" smtClean="0"/>
              <a:t>Ghost Theory(Herbert </a:t>
            </a:r>
            <a:r>
              <a:rPr lang="en-US" sz="2000" dirty="0" err="1" smtClean="0"/>
              <a:t>Spencher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r>
              <a:rPr lang="en-US" sz="2000" dirty="0" err="1" smtClean="0"/>
              <a:t>Totemism</a:t>
            </a:r>
            <a:r>
              <a:rPr lang="en-US" sz="2000" dirty="0" smtClean="0"/>
              <a:t>(Smith)</a:t>
            </a:r>
            <a:endParaRPr lang="en-US" sz="2000" dirty="0" smtClean="0"/>
          </a:p>
          <a:p>
            <a:r>
              <a:rPr lang="en-US" sz="2000" dirty="0" smtClean="0"/>
              <a:t>Theory of </a:t>
            </a:r>
            <a:r>
              <a:rPr lang="en-US" sz="2000" dirty="0" err="1" smtClean="0"/>
              <a:t>Mana</a:t>
            </a:r>
            <a:endParaRPr lang="en-US" sz="2000" dirty="0" smtClean="0"/>
          </a:p>
          <a:p>
            <a:r>
              <a:rPr lang="en-US" sz="2000" dirty="0" smtClean="0"/>
              <a:t>Magic and Religio</a:t>
            </a:r>
            <a:r>
              <a:rPr lang="en-US" dirty="0" smtClean="0"/>
              <a:t>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Psychological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765" y="1930400"/>
            <a:ext cx="8858250" cy="4744720"/>
          </a:xfrm>
        </p:spPr>
        <p:txBody>
          <a:bodyPr/>
          <a:p>
            <a:pPr marL="0" indent="0">
              <a:buNone/>
            </a:pPr>
            <a:r>
              <a:rPr lang="en-US"/>
              <a:t>P</a:t>
            </a:r>
            <a:r>
              <a:rPr lang="en-US" sz="2000"/>
              <a:t>sychological theory regarding the origin of religion tries to understand the cause-effect relationship of religious experience and religious consciousness ( Feeling,Emotion and Thought) so as to be able to predict behviours.It aims to study the religious consciousness with investigations in religious behaviour pattern.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 </a:t>
            </a:r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                                     </a:t>
            </a:r>
            <a:r>
              <a:rPr lang="en-US" sz="3200"/>
              <a:t> </a:t>
            </a:r>
            <a:r>
              <a:rPr lang="en-US" sz="3200" b="1"/>
              <a:t> THANK YOU</a:t>
            </a:r>
            <a:endParaRPr lang="en-US" sz="32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1563</Words>
  <Application>WPS Presentation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Arial</vt:lpstr>
      <vt:lpstr>Trebuchet MS</vt:lpstr>
      <vt:lpstr>Microsoft YaHei</vt:lpstr>
      <vt:lpstr>Arial Unicode MS</vt:lpstr>
      <vt:lpstr>Calibri</vt:lpstr>
      <vt:lpstr>Facet</vt:lpstr>
      <vt:lpstr>Theories of Regarding the Origin of Religion. </vt:lpstr>
      <vt:lpstr>Meaning of Religion</vt:lpstr>
      <vt:lpstr>Theories of Religion</vt:lpstr>
      <vt:lpstr>Two Approach of Religion</vt:lpstr>
      <vt:lpstr>There are five Theories under the Anthopological Approach of Religion: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Theories of Religion</dc:title>
  <dc:creator>AVITA</dc:creator>
  <cp:lastModifiedBy>AVITA</cp:lastModifiedBy>
  <cp:revision>12</cp:revision>
  <dcterms:created xsi:type="dcterms:W3CDTF">2022-05-04T07:55:00Z</dcterms:created>
  <dcterms:modified xsi:type="dcterms:W3CDTF">2022-05-05T13:28:54Z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56DB3A2EEC9E48EF81D2307580BC7B4D</vt:lpwstr>
  </property>
  <property fmtid="{D5CDD505-2E9C-101B-9397-08002B2CF9AE}" pid="3" name="KSOProductBuildVer">
    <vt:lpwstr>1033-11.2.0.11074</vt:lpwstr>
  </property>
</Properties>
</file>