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792" r:id="rId1"/>
  </p:sldMasterIdLst>
  <p:notesMasterIdLst>
    <p:notesMasterId r:id="rId2"/>
  </p:notesMasterIdLst>
  <p:sldIdLst>
    <p:sldId id="299" r:id="rId3"/>
    <p:sldId id="301" r:id="rId4"/>
    <p:sldId id="302" r:id="rId5"/>
    <p:sldId id="303" r:id="rId6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tableStyles" Target="tableStyle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en-US" lang="zh-CN"/>
              <a:t>ধ</a:t>
            </a:r>
            <a:r>
              <a:rPr altLang="en-US" lang="zh-CN"/>
              <a:t>্</a:t>
            </a:r>
            <a:r>
              <a:rPr altLang="en-US" lang="zh-CN"/>
              <a:t>ৰ</a:t>
            </a:r>
            <a:r>
              <a:rPr altLang="en-US" lang="zh-CN"/>
              <a:t>ু</a:t>
            </a:r>
            <a:r>
              <a:rPr altLang="en-US" lang="zh-CN"/>
              <a:t>ৱ</a:t>
            </a:r>
            <a:r>
              <a:rPr altLang="en-US" lang="zh-CN"/>
              <a:t>ব</a:t>
            </a:r>
            <a:r>
              <a:rPr altLang="en-US" lang="zh-CN"/>
              <a:t>া</a:t>
            </a:r>
            <a:r>
              <a:rPr altLang="en-US" lang="zh-CN"/>
              <a:t>দ</a:t>
            </a:r>
            <a:endParaRPr altLang="zh-CN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3333" lnSpcReduction="20000"/>
          </a:bodyPr>
          <a:p>
            <a:r>
              <a:rPr altLang="en-US" sz="8800" lang="zh-CN"/>
              <a:t>ধ</a:t>
            </a:r>
            <a:r>
              <a:rPr altLang="en-US" sz="8800" lang="zh-CN"/>
              <a:t>্</a:t>
            </a:r>
            <a:r>
              <a:rPr altLang="en-US" sz="8800" lang="zh-CN"/>
              <a:t>ৰ</a:t>
            </a:r>
            <a:r>
              <a:rPr altLang="en-US" sz="8800" lang="zh-CN"/>
              <a:t>ু</a:t>
            </a:r>
            <a:r>
              <a:rPr altLang="en-US" sz="8800" lang="zh-CN"/>
              <a:t>ৱ</a:t>
            </a:r>
            <a:r>
              <a:rPr altLang="en-US" sz="8800" lang="zh-CN"/>
              <a:t>ব</a:t>
            </a:r>
            <a:r>
              <a:rPr altLang="en-US" sz="8800" lang="zh-CN"/>
              <a:t>া</a:t>
            </a:r>
            <a:r>
              <a:rPr altLang="en-US" sz="8800" lang="zh-CN"/>
              <a:t>দ</a:t>
            </a:r>
            <a:r>
              <a:rPr altLang="zh-CN" sz="8800" lang="en-US"/>
              <a:t> </a:t>
            </a:r>
            <a:r>
              <a:rPr altLang="en-US" sz="8800" lang="zh-CN"/>
              <a:t>শ</a:t>
            </a:r>
            <a:r>
              <a:rPr altLang="en-US" sz="8800" lang="zh-CN"/>
              <a:t>ব</a:t>
            </a:r>
            <a:r>
              <a:rPr altLang="en-US" sz="8800" lang="zh-CN"/>
              <a:t>্</a:t>
            </a:r>
            <a:r>
              <a:rPr altLang="en-US" sz="8800" lang="zh-CN"/>
              <a:t>দ</a:t>
            </a:r>
            <a:r>
              <a:rPr altLang="en-US" sz="8800" lang="zh-CN"/>
              <a:t>ট</a:t>
            </a:r>
            <a:r>
              <a:rPr altLang="en-US" sz="8800" lang="zh-CN"/>
              <a:t>ো</a:t>
            </a:r>
            <a:r>
              <a:rPr altLang="en-US" sz="8800" lang="zh-CN"/>
              <a:t>ৱ</a:t>
            </a:r>
            <a:r>
              <a:rPr altLang="en-US" sz="8800" lang="zh-CN"/>
              <a:t>ে</a:t>
            </a:r>
            <a:r>
              <a:rPr altLang="zh-CN" sz="8800" lang="en-US"/>
              <a:t> </a:t>
            </a:r>
            <a:r>
              <a:rPr altLang="en-US" sz="8800" lang="zh-CN"/>
              <a:t>স</a:t>
            </a:r>
            <a:r>
              <a:rPr altLang="en-US" sz="8800" lang="zh-CN"/>
              <a:t>্</a:t>
            </a:r>
            <a:r>
              <a:rPr altLang="en-US" sz="8800" lang="zh-CN"/>
              <a:t>হ</a:t>
            </a:r>
            <a:r>
              <a:rPr altLang="en-US" sz="8800" lang="zh-CN"/>
              <a:t>ি</a:t>
            </a:r>
            <a:r>
              <a:rPr altLang="en-US" sz="8800" lang="zh-CN"/>
              <a:t>ৰ</a:t>
            </a:r>
            <a:r>
              <a:rPr altLang="zh-CN" sz="8800" lang="en-US"/>
              <a:t> </a:t>
            </a:r>
            <a:r>
              <a:rPr altLang="en-US" sz="8800" lang="zh-CN"/>
              <a:t>আ</a:t>
            </a:r>
            <a:r>
              <a:rPr altLang="en-US" sz="8800" lang="zh-CN"/>
              <a:t>ৰ</a:t>
            </a:r>
            <a:r>
              <a:rPr altLang="en-US" sz="8800" lang="zh-CN"/>
              <a:t>ু</a:t>
            </a:r>
            <a:r>
              <a:rPr altLang="zh-CN" sz="8800" lang="en-US"/>
              <a:t> </a:t>
            </a:r>
            <a:r>
              <a:rPr altLang="en-US" sz="8800" lang="zh-CN"/>
              <a:t>অ</a:t>
            </a:r>
            <a:r>
              <a:rPr altLang="en-US" sz="8800" lang="zh-CN"/>
              <a:t>চ</a:t>
            </a:r>
            <a:r>
              <a:rPr altLang="en-US" sz="8800" lang="zh-CN"/>
              <a:t>ঞ</a:t>
            </a:r>
            <a:r>
              <a:rPr altLang="en-US" sz="8800" lang="zh-CN"/>
              <a:t>্</a:t>
            </a:r>
            <a:r>
              <a:rPr altLang="en-US" sz="8800" lang="zh-CN"/>
              <a:t>চ</a:t>
            </a:r>
            <a:r>
              <a:rPr altLang="en-US" sz="8800" lang="zh-CN"/>
              <a:t>ল</a:t>
            </a:r>
            <a:r>
              <a:rPr altLang="zh-CN" sz="8800" lang="en-US"/>
              <a:t> </a:t>
            </a:r>
            <a:r>
              <a:rPr altLang="en-US" sz="8800" lang="zh-CN"/>
              <a:t>অ</a:t>
            </a:r>
            <a:r>
              <a:rPr altLang="en-US" sz="8800" lang="zh-CN"/>
              <a:t>ৰ</a:t>
            </a:r>
            <a:r>
              <a:rPr altLang="en-US" sz="8800" lang="zh-CN"/>
              <a:t>্</a:t>
            </a:r>
            <a:r>
              <a:rPr altLang="en-US" sz="8800" lang="zh-CN"/>
              <a:t>থ</a:t>
            </a:r>
            <a:r>
              <a:rPr altLang="en-US" sz="8800" lang="zh-CN"/>
              <a:t>ক</a:t>
            </a:r>
            <a:r>
              <a:rPr altLang="zh-CN" sz="8800" lang="en-US"/>
              <a:t> </a:t>
            </a:r>
            <a:r>
              <a:rPr altLang="en-US" sz="8800" lang="zh-CN"/>
              <a:t>ব</a:t>
            </a:r>
            <a:r>
              <a:rPr altLang="en-US" sz="8800" lang="zh-CN"/>
              <a:t>ু</a:t>
            </a:r>
            <a:r>
              <a:rPr altLang="en-US" sz="8800" lang="zh-CN"/>
              <a:t>জ</a:t>
            </a:r>
            <a:r>
              <a:rPr altLang="en-US" sz="8800" lang="zh-CN"/>
              <a:t>া</a:t>
            </a:r>
            <a:r>
              <a:rPr altLang="en-US" sz="8800" lang="zh-CN"/>
              <a:t>য়</a:t>
            </a:r>
            <a:r>
              <a:rPr altLang="en-US" sz="8800" lang="zh-CN"/>
              <a:t>।</a:t>
            </a:r>
            <a:r>
              <a:rPr altLang="zh-CN" sz="8800" lang="en-US"/>
              <a:t> </a:t>
            </a:r>
            <a:r>
              <a:rPr altLang="en-US" sz="8800" lang="zh-CN"/>
              <a:t>স</a:t>
            </a:r>
            <a:r>
              <a:rPr altLang="en-US" sz="8800" lang="zh-CN"/>
              <a:t>া</a:t>
            </a:r>
            <a:r>
              <a:rPr altLang="en-US" sz="8800" lang="zh-CN"/>
              <a:t>হ</a:t>
            </a:r>
            <a:r>
              <a:rPr altLang="en-US" sz="8800" lang="zh-CN"/>
              <a:t>ি</a:t>
            </a:r>
            <a:r>
              <a:rPr altLang="en-US" sz="8800" lang="zh-CN"/>
              <a:t>ত</a:t>
            </a:r>
            <a:r>
              <a:rPr altLang="en-US" sz="8800" lang="zh-CN"/>
              <a:t>্য</a:t>
            </a:r>
            <a:r>
              <a:rPr altLang="en-US" sz="8800" lang="zh-CN"/>
              <a:t>ৰ</a:t>
            </a:r>
            <a:r>
              <a:rPr altLang="zh-CN" sz="8800" lang="en-US"/>
              <a:t> </a:t>
            </a:r>
            <a:r>
              <a:rPr altLang="en-US" sz="8800" lang="zh-CN"/>
              <a:t>য</a:t>
            </a:r>
            <a:r>
              <a:rPr altLang="en-US" sz="8800" lang="zh-CN"/>
              <a:t>ি</a:t>
            </a:r>
            <a:r>
              <a:rPr altLang="zh-CN" sz="8800" lang="en-US"/>
              <a:t> </a:t>
            </a:r>
            <a:r>
              <a:rPr altLang="en-US" sz="8800" lang="zh-CN"/>
              <a:t>ত</a:t>
            </a:r>
            <a:r>
              <a:rPr altLang="en-US" sz="8800" lang="zh-CN"/>
              <a:t>ত</a:t>
            </a:r>
            <a:r>
              <a:rPr altLang="en-US" sz="8800" lang="zh-CN"/>
              <a:t>্</a:t>
            </a:r>
            <a:r>
              <a:rPr altLang="en-US" sz="8800" lang="zh-CN"/>
              <a:t>ব</a:t>
            </a:r>
            <a:r>
              <a:rPr altLang="en-US" sz="8800" lang="zh-CN"/>
              <a:t>ই</a:t>
            </a:r>
            <a:r>
              <a:rPr altLang="zh-CN" sz="8800" lang="en-US"/>
              <a:t> </a:t>
            </a:r>
            <a:r>
              <a:rPr altLang="en-US" sz="8800" lang="zh-CN"/>
              <a:t>এ</a:t>
            </a:r>
            <a:r>
              <a:rPr altLang="en-US" sz="8800" lang="zh-CN"/>
              <a:t>ন</a:t>
            </a:r>
            <a:r>
              <a:rPr altLang="en-US" sz="8800" lang="zh-CN"/>
              <a:t>ে</a:t>
            </a:r>
            <a:r>
              <a:rPr altLang="zh-CN" sz="8800" lang="en-US"/>
              <a:t> </a:t>
            </a:r>
            <a:r>
              <a:rPr altLang="en-US" sz="8800" lang="zh-CN"/>
              <a:t>স</a:t>
            </a:r>
            <a:r>
              <a:rPr altLang="en-US" sz="8800" lang="zh-CN"/>
              <a:t>্</a:t>
            </a:r>
            <a:r>
              <a:rPr altLang="en-US" sz="8800" lang="zh-CN"/>
              <a:t>হ</a:t>
            </a:r>
            <a:r>
              <a:rPr altLang="en-US" sz="8800" lang="zh-CN"/>
              <a:t>ি</a:t>
            </a:r>
            <a:r>
              <a:rPr altLang="en-US" sz="8800" lang="zh-CN"/>
              <a:t>ৰ</a:t>
            </a:r>
            <a:r>
              <a:rPr altLang="zh-CN" sz="8800" lang="en-US"/>
              <a:t> </a:t>
            </a:r>
            <a:r>
              <a:rPr altLang="en-US" sz="8800" lang="zh-CN"/>
              <a:t>অ</a:t>
            </a:r>
            <a:r>
              <a:rPr altLang="en-US" sz="8800" lang="zh-CN"/>
              <a:t>চ</a:t>
            </a:r>
            <a:r>
              <a:rPr altLang="en-US" sz="8800" lang="zh-CN"/>
              <a:t>ঞ</a:t>
            </a:r>
            <a:r>
              <a:rPr altLang="en-US" sz="8800" lang="zh-CN"/>
              <a:t>্</a:t>
            </a:r>
            <a:r>
              <a:rPr altLang="en-US" sz="8800" lang="zh-CN"/>
              <a:t>চ</a:t>
            </a:r>
            <a:r>
              <a:rPr altLang="en-US" sz="8800" lang="zh-CN"/>
              <a:t>ল</a:t>
            </a:r>
            <a:r>
              <a:rPr altLang="zh-CN" sz="8800" lang="en-US"/>
              <a:t> </a:t>
            </a:r>
            <a:r>
              <a:rPr altLang="en-US" sz="8800" lang="zh-CN"/>
              <a:t>স</a:t>
            </a:r>
            <a:r>
              <a:rPr altLang="en-US" sz="8800" lang="zh-CN"/>
              <a:t>া</a:t>
            </a:r>
            <a:r>
              <a:rPr altLang="en-US" sz="8800" lang="zh-CN"/>
              <a:t>হ</a:t>
            </a:r>
            <a:r>
              <a:rPr altLang="en-US" sz="8800" lang="zh-CN"/>
              <a:t>ি</a:t>
            </a:r>
            <a:r>
              <a:rPr altLang="en-US" sz="8800" lang="zh-CN"/>
              <a:t>ত</a:t>
            </a:r>
            <a:r>
              <a:rPr altLang="en-US" sz="8800" lang="zh-CN"/>
              <a:t>্য</a:t>
            </a:r>
            <a:r>
              <a:rPr altLang="en-US" sz="8800" lang="zh-CN"/>
              <a:t>ৰ</a:t>
            </a:r>
            <a:r>
              <a:rPr altLang="zh-CN" sz="8800" lang="en-US"/>
              <a:t> </a:t>
            </a:r>
            <a:r>
              <a:rPr altLang="en-US" sz="8800" lang="zh-CN"/>
              <a:t>প</a:t>
            </a:r>
            <a:r>
              <a:rPr altLang="en-US" sz="8800" lang="zh-CN"/>
              <a:t>ৰ</a:t>
            </a:r>
            <a:r>
              <a:rPr altLang="en-US" sz="8800" lang="zh-CN"/>
              <a:t>ি</a:t>
            </a:r>
            <a:r>
              <a:rPr altLang="en-US" sz="8800" lang="zh-CN"/>
              <a:t>চ</a:t>
            </a:r>
            <a:r>
              <a:rPr altLang="en-US" sz="8800" lang="zh-CN"/>
              <a:t>য়</a:t>
            </a:r>
            <a:r>
              <a:rPr altLang="zh-CN" sz="8800" lang="en-US"/>
              <a:t> </a:t>
            </a:r>
            <a:r>
              <a:rPr altLang="en-US" sz="8800" lang="zh-CN"/>
              <a:t>দ</a:t>
            </a:r>
            <a:r>
              <a:rPr altLang="en-US" sz="8800" lang="zh-CN"/>
              <a:t>ি</a:t>
            </a:r>
            <a:r>
              <a:rPr altLang="en-US" sz="8800" lang="zh-CN"/>
              <a:t>য়</a:t>
            </a:r>
            <a:r>
              <a:rPr altLang="en-US" sz="8800" lang="zh-CN"/>
              <a:t>ে</a:t>
            </a:r>
            <a:r>
              <a:rPr altLang="zh-CN" sz="8800" lang="en-US"/>
              <a:t> </a:t>
            </a:r>
            <a:r>
              <a:rPr altLang="en-US" sz="8800" lang="zh-CN"/>
              <a:t>স</a:t>
            </a:r>
            <a:r>
              <a:rPr altLang="en-US" sz="8800" lang="zh-CN"/>
              <a:t>ে</a:t>
            </a:r>
            <a:r>
              <a:rPr altLang="en-US" sz="8800" lang="zh-CN"/>
              <a:t>য়</a:t>
            </a:r>
            <a:r>
              <a:rPr altLang="en-US" sz="8800" lang="zh-CN"/>
              <a:t>ে</a:t>
            </a:r>
            <a:r>
              <a:rPr altLang="zh-CN" sz="8800" lang="en-US"/>
              <a:t> </a:t>
            </a:r>
            <a:r>
              <a:rPr altLang="en-US" sz="8800" lang="zh-CN"/>
              <a:t>ধ</a:t>
            </a:r>
            <a:r>
              <a:rPr altLang="en-US" sz="8800" lang="zh-CN"/>
              <a:t>্</a:t>
            </a:r>
            <a:r>
              <a:rPr altLang="en-US" sz="8800" lang="zh-CN"/>
              <a:t>ৰ</a:t>
            </a:r>
            <a:r>
              <a:rPr altLang="en-US" sz="8800" lang="zh-CN"/>
              <a:t>ু</a:t>
            </a:r>
            <a:r>
              <a:rPr altLang="en-US" sz="8800" lang="zh-CN"/>
              <a:t>ৱ</a:t>
            </a:r>
            <a:r>
              <a:rPr altLang="en-US" sz="8800" lang="zh-CN"/>
              <a:t>ব</a:t>
            </a:r>
            <a:r>
              <a:rPr altLang="en-US" sz="8800" lang="zh-CN"/>
              <a:t>া</a:t>
            </a:r>
            <a:r>
              <a:rPr altLang="en-US" sz="8800" lang="zh-CN"/>
              <a:t>দ</a:t>
            </a:r>
            <a:r>
              <a:rPr altLang="en-US" sz="8800" lang="zh-CN"/>
              <a:t>।</a:t>
            </a:r>
            <a:r>
              <a:rPr altLang="zh-CN" sz="8800" lang="en-US"/>
              <a:t> </a:t>
            </a:r>
            <a:endParaRPr altLang="zh-CN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IN"/>
              <a:t>ক</a:t>
            </a:r>
            <a:r>
              <a:rPr lang="en-IN"/>
              <a:t>্</a:t>
            </a:r>
            <a:r>
              <a:rPr lang="en-IN"/>
              <a:t>ল</a:t>
            </a:r>
            <a:r>
              <a:rPr lang="en-IN"/>
              <a:t>া</a:t>
            </a:r>
            <a:r>
              <a:rPr lang="en-IN"/>
              <a:t>ছ</a:t>
            </a:r>
            <a:r>
              <a:rPr lang="en-IN"/>
              <a:t>ি</a:t>
            </a:r>
            <a:r>
              <a:rPr lang="en-IN"/>
              <a:t>চ</a:t>
            </a:r>
            <a:r>
              <a:rPr lang="en-IN"/>
              <a:t>ি</a:t>
            </a:r>
            <a:r>
              <a:rPr lang="en-IN"/>
              <a:t>জ</a:t>
            </a:r>
            <a:r>
              <a:rPr lang="en-IN"/>
              <a:t>ম</a:t>
            </a:r>
            <a:endParaRPr lang="en-IN"/>
          </a:p>
        </p:txBody>
      </p:sp>
      <p:sp>
        <p:nvSpPr>
          <p:cNvPr id="1048648" name="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0000" lnSpcReduction="20000"/>
          </a:bodyPr>
          <a:p>
            <a:r>
              <a:rPr sz="6000" lang="en-IN"/>
              <a:t>ধ</a:t>
            </a:r>
            <a:r>
              <a:rPr sz="6000" lang="en-IN"/>
              <a:t>্</a:t>
            </a:r>
            <a:r>
              <a:rPr sz="6000" lang="en-IN"/>
              <a:t>ৰ</a:t>
            </a:r>
            <a:r>
              <a:rPr sz="6000" lang="en-IN"/>
              <a:t>ু</a:t>
            </a:r>
            <a:r>
              <a:rPr sz="6000" lang="en-IN"/>
              <a:t>ৱ</a:t>
            </a:r>
            <a:r>
              <a:rPr sz="6000" lang="en-IN"/>
              <a:t>ব</a:t>
            </a:r>
            <a:r>
              <a:rPr sz="6000" lang="en-IN"/>
              <a:t>া</a:t>
            </a:r>
            <a:r>
              <a:rPr sz="6000" lang="en-IN"/>
              <a:t>দ</a:t>
            </a:r>
            <a:r>
              <a:rPr altLang="en-IN" sz="6000" lang="en-US"/>
              <a:t> </a:t>
            </a:r>
            <a:r>
              <a:rPr altLang="en-US" sz="6000" lang="en-IN"/>
              <a:t>শ</a:t>
            </a:r>
            <a:r>
              <a:rPr altLang="en-US" sz="6000" lang="en-IN"/>
              <a:t>ব</a:t>
            </a:r>
            <a:r>
              <a:rPr altLang="en-US" sz="6000" lang="en-IN"/>
              <a:t>্</a:t>
            </a:r>
            <a:r>
              <a:rPr altLang="en-US" sz="6000" lang="en-IN"/>
              <a:t>দ</a:t>
            </a:r>
            <a:r>
              <a:rPr altLang="en-US" sz="6000" lang="en-IN"/>
              <a:t>ৰ</a:t>
            </a:r>
            <a:r>
              <a:rPr altLang="en-IN" sz="6000" lang="en-US"/>
              <a:t> </a:t>
            </a:r>
            <a:r>
              <a:rPr altLang="en-US" sz="6000" lang="en-IN"/>
              <a:t>ই</a:t>
            </a:r>
            <a:r>
              <a:rPr altLang="en-US" sz="6000" lang="en-IN"/>
              <a:t>ং</a:t>
            </a:r>
            <a:r>
              <a:rPr altLang="en-US" sz="6000" lang="en-IN"/>
              <a:t>ৰ</a:t>
            </a:r>
            <a:r>
              <a:rPr altLang="en-US" sz="6000" lang="en-IN"/>
              <a:t>া</a:t>
            </a:r>
            <a:r>
              <a:rPr altLang="en-US" sz="6000" lang="en-IN"/>
              <a:t>জ</a:t>
            </a:r>
            <a:r>
              <a:rPr altLang="en-US" sz="6000" lang="en-IN"/>
              <a:t>ী</a:t>
            </a:r>
            <a:r>
              <a:rPr altLang="en-IN" sz="6000" lang="en-US"/>
              <a:t> </a:t>
            </a:r>
            <a:r>
              <a:rPr altLang="en-US" sz="6000" lang="en-IN"/>
              <a:t>প্ৰতিশব্দ</a:t>
            </a:r>
            <a:r>
              <a:rPr altLang="en-IN" sz="6000" lang="en-US"/>
              <a:t> </a:t>
            </a:r>
            <a:r>
              <a:rPr altLang="en-US" sz="6000" lang="en-IN"/>
              <a:t>ক</a:t>
            </a:r>
            <a:r>
              <a:rPr altLang="en-US" sz="6000" lang="en-IN"/>
              <a:t>্</a:t>
            </a:r>
            <a:r>
              <a:rPr altLang="en-US" sz="6000" lang="en-IN"/>
              <a:t>ল</a:t>
            </a:r>
            <a:r>
              <a:rPr altLang="en-US" sz="6000" lang="en-IN"/>
              <a:t>া</a:t>
            </a:r>
            <a:r>
              <a:rPr altLang="en-US" sz="6000" lang="en-IN"/>
              <a:t>ছ</a:t>
            </a:r>
            <a:r>
              <a:rPr altLang="en-US" sz="6000" lang="en-IN"/>
              <a:t>ি</a:t>
            </a:r>
            <a:r>
              <a:rPr altLang="en-US" sz="6000" lang="en-IN"/>
              <a:t>চ</a:t>
            </a:r>
            <a:r>
              <a:rPr altLang="en-US" sz="6000" lang="en-IN"/>
              <a:t>ি</a:t>
            </a:r>
            <a:r>
              <a:rPr altLang="en-US" sz="6000" lang="en-IN"/>
              <a:t>জ</a:t>
            </a:r>
            <a:r>
              <a:rPr altLang="en-US" sz="6000" lang="en-IN"/>
              <a:t>ম</a:t>
            </a:r>
            <a:r>
              <a:rPr altLang="en-US" sz="6000" lang="en-IN"/>
              <a:t>।</a:t>
            </a:r>
            <a:r>
              <a:rPr altLang="en-IN" sz="6000" lang="en-US"/>
              <a:t> </a:t>
            </a:r>
            <a:r>
              <a:rPr altLang="en-US" sz="6000" lang="en-IN"/>
              <a:t>স</a:t>
            </a:r>
            <a:r>
              <a:rPr altLang="en-US" sz="6000" lang="en-IN"/>
              <a:t>া</a:t>
            </a:r>
            <a:r>
              <a:rPr altLang="en-US" sz="6000" lang="en-IN"/>
              <a:t>হ</a:t>
            </a:r>
            <a:r>
              <a:rPr altLang="en-US" sz="6000" lang="en-IN"/>
              <a:t>ি</a:t>
            </a:r>
            <a:r>
              <a:rPr altLang="en-US" sz="6000" lang="en-IN"/>
              <a:t>ত</a:t>
            </a:r>
            <a:r>
              <a:rPr altLang="en-US" sz="6000" lang="en-IN"/>
              <a:t>্য</a:t>
            </a:r>
            <a:r>
              <a:rPr altLang="en-US" sz="6000" lang="en-IN"/>
              <a:t>ৰ</a:t>
            </a:r>
            <a:r>
              <a:rPr altLang="en-IN" sz="6000" lang="en-US"/>
              <a:t> </a:t>
            </a:r>
            <a:r>
              <a:rPr altLang="en-US" sz="6000" lang="en-IN"/>
              <a:t>গ</a:t>
            </a:r>
            <a:r>
              <a:rPr altLang="en-US" sz="6000" lang="en-IN"/>
              <a:t>ু</a:t>
            </a:r>
            <a:r>
              <a:rPr altLang="en-US" sz="6000" lang="en-IN"/>
              <a:t>ন</a:t>
            </a:r>
            <a:r>
              <a:rPr altLang="en-US" sz="6000" lang="en-IN"/>
              <a:t>গ</a:t>
            </a:r>
            <a:r>
              <a:rPr altLang="en-US" sz="6000" lang="en-IN"/>
              <a:t>ত</a:t>
            </a:r>
            <a:r>
              <a:rPr altLang="en-IN" sz="6000" lang="en-US"/>
              <a:t> </a:t>
            </a:r>
            <a:r>
              <a:rPr altLang="en-US" sz="6000" lang="en-IN"/>
              <a:t>আ</a:t>
            </a:r>
            <a:r>
              <a:rPr altLang="en-US" sz="6000" lang="en-IN"/>
              <a:t>ৰ</a:t>
            </a:r>
            <a:r>
              <a:rPr altLang="en-US" sz="6000" lang="en-IN"/>
              <a:t>ু</a:t>
            </a:r>
            <a:r>
              <a:rPr altLang="en-IN" sz="6000" lang="en-US"/>
              <a:t> </a:t>
            </a:r>
            <a:r>
              <a:rPr altLang="en-US" sz="6000" lang="en-IN"/>
              <a:t>ৰ</a:t>
            </a:r>
            <a:r>
              <a:rPr altLang="en-US" sz="6000" lang="en-IN"/>
              <a:t>ূ</a:t>
            </a:r>
            <a:r>
              <a:rPr altLang="en-US" sz="6000" lang="en-IN"/>
              <a:t>প</a:t>
            </a:r>
            <a:r>
              <a:rPr altLang="en-US" sz="6000" lang="en-IN"/>
              <a:t>গ</a:t>
            </a:r>
            <a:r>
              <a:rPr altLang="en-US" sz="6000" lang="en-IN"/>
              <a:t>ত</a:t>
            </a:r>
            <a:r>
              <a:rPr altLang="en-IN" sz="6000" lang="en-US"/>
              <a:t> </a:t>
            </a:r>
            <a:r>
              <a:rPr altLang="en-US" sz="6000" lang="en-IN"/>
              <a:t>ম</a:t>
            </a:r>
            <a:r>
              <a:rPr altLang="en-US" sz="6000" lang="en-IN"/>
              <a:t>া</a:t>
            </a:r>
            <a:r>
              <a:rPr altLang="en-US" sz="6000" lang="en-IN"/>
              <a:t>ন</a:t>
            </a:r>
            <a:r>
              <a:rPr altLang="en-IN" sz="6000" lang="en-US"/>
              <a:t> </a:t>
            </a:r>
            <a:r>
              <a:rPr altLang="en-US" sz="6000" lang="en-IN"/>
              <a:t>ন</a:t>
            </a:r>
            <a:r>
              <a:rPr altLang="en-US" sz="6000" lang="en-IN"/>
              <a:t>ি</a:t>
            </a:r>
            <a:r>
              <a:rPr altLang="en-US" sz="6000" lang="en-IN"/>
              <a:t>ৰ</a:t>
            </a:r>
            <a:r>
              <a:rPr altLang="en-US" sz="6000" lang="en-IN"/>
              <a:t>ূ</a:t>
            </a:r>
            <a:r>
              <a:rPr altLang="en-US" sz="6000" lang="en-IN"/>
              <a:t>প</a:t>
            </a:r>
            <a:r>
              <a:rPr altLang="en-US" sz="6000" lang="en-IN"/>
              <a:t>ণ</a:t>
            </a:r>
            <a:r>
              <a:rPr altLang="en-US" sz="6000" lang="en-IN"/>
              <a:t>ৰ</a:t>
            </a:r>
            <a:r>
              <a:rPr altLang="en-IN" sz="6000" lang="en-US"/>
              <a:t> </a:t>
            </a:r>
            <a:r>
              <a:rPr altLang="en-US" sz="6000" lang="en-IN"/>
              <a:t>ব</a:t>
            </a:r>
            <a:r>
              <a:rPr altLang="en-US" sz="6000" lang="en-IN"/>
              <a:t>া</a:t>
            </a:r>
            <a:r>
              <a:rPr altLang="en-US" sz="6000" lang="en-IN"/>
              <a:t>ব</a:t>
            </a:r>
            <a:r>
              <a:rPr altLang="en-US" sz="6000" lang="en-IN"/>
              <a:t>ে</a:t>
            </a:r>
            <a:r>
              <a:rPr altLang="en-IN" sz="6000" lang="en-US"/>
              <a:t> </a:t>
            </a:r>
            <a:r>
              <a:rPr altLang="en-US" sz="6000" lang="en-IN"/>
              <a:t>গ</a:t>
            </a:r>
            <a:r>
              <a:rPr altLang="en-US" sz="6000" lang="en-IN"/>
              <a:t>্</a:t>
            </a:r>
            <a:r>
              <a:rPr altLang="en-US" sz="6000" lang="en-IN"/>
              <a:t>ৰ</a:t>
            </a:r>
            <a:r>
              <a:rPr altLang="en-US" sz="6000" lang="en-IN"/>
              <a:t>হ</a:t>
            </a:r>
            <a:r>
              <a:rPr altLang="en-US" sz="6000" lang="en-IN"/>
              <a:t>ণ</a:t>
            </a:r>
            <a:r>
              <a:rPr altLang="en-IN" sz="6000" lang="en-US"/>
              <a:t> </a:t>
            </a:r>
            <a:r>
              <a:rPr altLang="en-US" sz="6000" lang="en-IN"/>
              <a:t>ক</a:t>
            </a:r>
            <a:r>
              <a:rPr altLang="en-US" sz="6000" lang="en-IN"/>
              <a:t>ৰ</a:t>
            </a:r>
            <a:r>
              <a:rPr altLang="en-US" sz="6000" lang="en-IN"/>
              <a:t>া</a:t>
            </a:r>
            <a:r>
              <a:rPr altLang="en-IN" sz="6000" lang="en-US"/>
              <a:t> </a:t>
            </a:r>
            <a:r>
              <a:rPr altLang="en-US" sz="6000" lang="en-IN"/>
              <a:t>এ</a:t>
            </a:r>
            <a:r>
              <a:rPr altLang="en-US" sz="6000" lang="en-IN"/>
              <a:t>ই</a:t>
            </a:r>
            <a:r>
              <a:rPr altLang="en-IN" sz="6000" lang="en-US"/>
              <a:t> </a:t>
            </a:r>
            <a:r>
              <a:rPr altLang="en-US" sz="6000" lang="en-IN"/>
              <a:t>ত</a:t>
            </a:r>
            <a:r>
              <a:rPr altLang="en-US" sz="6000" lang="en-IN"/>
              <a:t>া</a:t>
            </a:r>
            <a:r>
              <a:rPr altLang="en-US" sz="6000" lang="en-IN"/>
              <a:t>ত</a:t>
            </a:r>
            <a:r>
              <a:rPr altLang="en-US" sz="6000" lang="en-IN"/>
              <a:t>্</a:t>
            </a:r>
            <a:r>
              <a:rPr altLang="en-US" sz="6000" lang="en-IN"/>
              <a:t>ব</a:t>
            </a:r>
            <a:r>
              <a:rPr altLang="en-US" sz="6000" lang="en-IN"/>
              <a:t>ি</a:t>
            </a:r>
            <a:r>
              <a:rPr altLang="en-US" sz="6000" lang="en-IN"/>
              <a:t>ক</a:t>
            </a:r>
            <a:r>
              <a:rPr altLang="en-IN" sz="6000" lang="en-US"/>
              <a:t> </a:t>
            </a:r>
            <a:r>
              <a:rPr altLang="en-US" sz="6000" lang="en-IN"/>
              <a:t>ম</a:t>
            </a:r>
            <a:r>
              <a:rPr altLang="en-US" sz="6000" lang="en-IN"/>
              <a:t>ত</a:t>
            </a:r>
            <a:r>
              <a:rPr altLang="en-US" sz="6000" lang="en-IN"/>
              <a:t>ব</a:t>
            </a:r>
            <a:r>
              <a:rPr altLang="en-US" sz="6000" lang="en-IN"/>
              <a:t>া</a:t>
            </a:r>
            <a:r>
              <a:rPr altLang="en-US" sz="6000" lang="en-IN"/>
              <a:t>দ</a:t>
            </a:r>
            <a:r>
              <a:rPr altLang="en-US" sz="6000" lang="en-IN"/>
              <a:t>ে</a:t>
            </a:r>
            <a:r>
              <a:rPr altLang="en-US" sz="6000" lang="en-IN"/>
              <a:t>ই</a:t>
            </a:r>
            <a:r>
              <a:rPr altLang="en-IN" sz="6000" lang="en-US"/>
              <a:t> </a:t>
            </a:r>
            <a:r>
              <a:rPr altLang="en-US" sz="6000" lang="en-IN"/>
              <a:t>ক</a:t>
            </a:r>
            <a:r>
              <a:rPr altLang="en-US" sz="6000" lang="en-IN"/>
              <a:t>্</a:t>
            </a:r>
            <a:r>
              <a:rPr altLang="en-US" sz="6000" lang="en-IN"/>
              <a:t>ল</a:t>
            </a:r>
            <a:r>
              <a:rPr altLang="en-US" sz="6000" lang="en-IN"/>
              <a:t>া</a:t>
            </a:r>
            <a:r>
              <a:rPr altLang="en-US" sz="6000" lang="en-IN"/>
              <a:t>ছ</a:t>
            </a:r>
            <a:r>
              <a:rPr altLang="en-US" sz="6000" lang="en-IN"/>
              <a:t>ি</a:t>
            </a:r>
            <a:r>
              <a:rPr altLang="en-US" sz="6000" lang="en-IN"/>
              <a:t>চ</a:t>
            </a:r>
            <a:r>
              <a:rPr altLang="en-US" sz="6000" lang="en-IN"/>
              <a:t>ি</a:t>
            </a:r>
            <a:r>
              <a:rPr altLang="en-US" sz="6000" lang="en-IN"/>
              <a:t>জ</a:t>
            </a:r>
            <a:r>
              <a:rPr altLang="en-US" sz="6000" lang="en-IN"/>
              <a:t>ম</a:t>
            </a:r>
            <a:r>
              <a:rPr altLang="en-US" sz="6000" lang="en-IN"/>
              <a:t>।</a:t>
            </a:r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IN"/>
              <a:t>ধ</a:t>
            </a:r>
            <a:r>
              <a:rPr lang="en-IN"/>
              <a:t>্</a:t>
            </a:r>
            <a:r>
              <a:rPr lang="en-IN"/>
              <a:t>ৰ</a:t>
            </a:r>
            <a:r>
              <a:rPr lang="en-IN"/>
              <a:t>ু</a:t>
            </a:r>
            <a:r>
              <a:rPr lang="en-IN"/>
              <a:t>ৱ</a:t>
            </a:r>
            <a:r>
              <a:rPr lang="en-IN"/>
              <a:t>ব</a:t>
            </a:r>
            <a:r>
              <a:rPr lang="en-IN"/>
              <a:t>া</a:t>
            </a:r>
            <a:r>
              <a:rPr lang="en-IN"/>
              <a:t>দ</a:t>
            </a:r>
            <a:r>
              <a:rPr lang="en-IN"/>
              <a:t>ৰ</a:t>
            </a:r>
            <a:r>
              <a:rPr altLang="en-IN" lang="en-US"/>
              <a:t> </a:t>
            </a:r>
            <a:r>
              <a:rPr altLang="en-US" lang="en-IN"/>
              <a:t>বৈশিষ্ট্য</a:t>
            </a:r>
            <a:r>
              <a:rPr altLang="en-IN" lang="en-US"/>
              <a:t> </a:t>
            </a:r>
            <a:endParaRPr lang="en-IN"/>
          </a:p>
        </p:txBody>
      </p:sp>
      <p:sp>
        <p:nvSpPr>
          <p:cNvPr id="1048650" name="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3333" lnSpcReduction="20000"/>
          </a:bodyPr>
          <a:p>
            <a:r>
              <a:rPr sz="8800" lang="en-IN"/>
              <a:t>এ</a:t>
            </a:r>
            <a:r>
              <a:rPr sz="8800" lang="en-IN"/>
              <a:t>ই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US" sz="8800" lang="en-IN"/>
              <a:t>্য</a:t>
            </a:r>
            <a:r>
              <a:rPr altLang="en-US" sz="8800" lang="en-IN"/>
              <a:t>ৰ</a:t>
            </a:r>
            <a:r>
              <a:rPr altLang="en-IN" sz="8800" lang="en-US"/>
              <a:t> </a:t>
            </a:r>
            <a:r>
              <a:rPr altLang="en-US" sz="8800" lang="en-IN"/>
              <a:t>ব</a:t>
            </a:r>
            <a:r>
              <a:rPr altLang="en-US" sz="8800" lang="en-IN"/>
              <a:t>ৈ</a:t>
            </a:r>
            <a:r>
              <a:rPr altLang="en-US" sz="8800" lang="en-IN"/>
              <a:t>শ</a:t>
            </a:r>
            <a:r>
              <a:rPr altLang="en-US" sz="8800" lang="en-IN"/>
              <a:t>ি</a:t>
            </a:r>
            <a:r>
              <a:rPr altLang="en-US" sz="8800" lang="en-IN"/>
              <a:t>ষ</a:t>
            </a:r>
            <a:r>
              <a:rPr altLang="en-US" sz="8800" lang="en-IN"/>
              <a:t>্</a:t>
            </a:r>
            <a:r>
              <a:rPr altLang="en-US" sz="8800" lang="en-IN"/>
              <a:t>ট</a:t>
            </a:r>
            <a:r>
              <a:rPr altLang="en-US" sz="8800" lang="en-IN"/>
              <a:t>্য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ম</a:t>
            </a:r>
            <a:r>
              <a:rPr altLang="en-US" sz="8800" lang="en-IN"/>
              <a:t>ূ</a:t>
            </a:r>
            <a:r>
              <a:rPr altLang="en-US" sz="8800" lang="en-IN"/>
              <a:t>হ</a:t>
            </a:r>
            <a:r>
              <a:rPr altLang="en-IN" sz="8800" lang="en-US"/>
              <a:t> </a:t>
            </a:r>
            <a:r>
              <a:rPr altLang="en-US" sz="8800" lang="en-IN"/>
              <a:t>হ</a:t>
            </a:r>
            <a:r>
              <a:rPr altLang="en-IN" sz="8800" lang="en-US"/>
              <a:t>'</a:t>
            </a:r>
            <a:r>
              <a:rPr altLang="en-US" sz="8800" lang="en-IN"/>
              <a:t>ল</a:t>
            </a:r>
            <a:r>
              <a:rPr altLang="en-IN" sz="8800" lang="en-US"/>
              <a:t> </a:t>
            </a:r>
            <a:r>
              <a:rPr altLang="en-US" sz="8800" lang="en-IN"/>
              <a:t>ন</a:t>
            </a:r>
            <a:r>
              <a:rPr altLang="en-US" sz="8800" lang="en-IN"/>
              <a:t>ৈ</a:t>
            </a:r>
            <a:r>
              <a:rPr altLang="en-US" sz="8800" lang="en-IN"/>
              <a:t>ব</a:t>
            </a:r>
            <a:r>
              <a:rPr altLang="en-US" sz="8800" lang="en-IN"/>
              <a:t>্য</a:t>
            </a:r>
            <a:r>
              <a:rPr altLang="en-US" sz="8800" lang="en-IN"/>
              <a:t>ক</a:t>
            </a:r>
            <a:r>
              <a:rPr altLang="en-US" sz="8800" lang="en-IN"/>
              <a:t>্</a:t>
            </a:r>
            <a:r>
              <a:rPr altLang="en-US" sz="8800" lang="en-IN"/>
              <a:t>ত</a:t>
            </a:r>
            <a:r>
              <a:rPr altLang="en-US" sz="8800" lang="en-IN"/>
              <a:t>ি</a:t>
            </a:r>
            <a:r>
              <a:rPr altLang="en-US" sz="8800" lang="en-IN"/>
              <a:t>ক</a:t>
            </a:r>
            <a:r>
              <a:rPr altLang="en-IN" sz="8800" lang="en-US"/>
              <a:t>,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ম</a:t>
            </a:r>
            <a:r>
              <a:rPr altLang="en-US" sz="8800" lang="en-IN"/>
              <a:t>া</a:t>
            </a:r>
            <a:r>
              <a:rPr altLang="en-US" sz="8800" lang="en-IN"/>
              <a:t>জ</a:t>
            </a:r>
            <a:r>
              <a:rPr altLang="en-US" sz="8800" lang="en-IN"/>
              <a:t>ি</a:t>
            </a:r>
            <a:r>
              <a:rPr altLang="en-US" sz="8800" lang="en-IN"/>
              <a:t>ক</a:t>
            </a:r>
            <a:r>
              <a:rPr altLang="en-IN" sz="8800" lang="en-US"/>
              <a:t>,</a:t>
            </a:r>
            <a:r>
              <a:rPr altLang="en-IN" sz="8800" lang="en-US"/>
              <a:t> </a:t>
            </a:r>
            <a:r>
              <a:rPr altLang="en-US" sz="8800" lang="en-IN"/>
              <a:t>ব</a:t>
            </a:r>
            <a:r>
              <a:rPr altLang="en-US" sz="8800" lang="en-IN"/>
              <a:t>স</a:t>
            </a:r>
            <a:r>
              <a:rPr altLang="en-US" sz="8800" lang="en-IN"/>
              <a:t>্</a:t>
            </a:r>
            <a:r>
              <a:rPr altLang="en-US" sz="8800" lang="en-IN"/>
              <a:t>ত</a:t>
            </a:r>
            <a:r>
              <a:rPr altLang="en-US" sz="8800" lang="en-IN"/>
              <a:t>ু</a:t>
            </a:r>
            <a:r>
              <a:rPr altLang="en-US" sz="8800" lang="en-IN"/>
              <a:t>ন</a:t>
            </a:r>
            <a:r>
              <a:rPr altLang="en-US" sz="8800" lang="en-IN"/>
              <a:t>ি</a:t>
            </a:r>
            <a:r>
              <a:rPr altLang="en-US" sz="8800" lang="en-IN"/>
              <a:t>ষ</a:t>
            </a:r>
            <a:r>
              <a:rPr altLang="en-US" sz="8800" lang="en-IN"/>
              <a:t>্</a:t>
            </a:r>
            <a:r>
              <a:rPr altLang="en-US" sz="8800" lang="en-IN"/>
              <a:t>ঠ</a:t>
            </a:r>
            <a:r>
              <a:rPr altLang="en-IN" sz="8800" lang="en-US"/>
              <a:t>,</a:t>
            </a:r>
            <a:r>
              <a:rPr altLang="en-US" sz="8800" lang="en-IN"/>
              <a:t>ন</a:t>
            </a:r>
            <a:r>
              <a:rPr altLang="en-US" sz="8800" lang="en-IN"/>
              <a:t>ী</a:t>
            </a:r>
            <a:r>
              <a:rPr altLang="en-US" sz="8800" lang="en-IN"/>
              <a:t>ত</a:t>
            </a:r>
            <a:r>
              <a:rPr altLang="en-US" sz="8800" lang="en-IN"/>
              <a:t>ি</a:t>
            </a:r>
            <a:r>
              <a:rPr altLang="en-US" sz="8800" lang="en-IN"/>
              <a:t>ন</a:t>
            </a:r>
            <a:r>
              <a:rPr altLang="en-US" sz="8800" lang="en-IN"/>
              <a:t>ি</a:t>
            </a:r>
            <a:r>
              <a:rPr altLang="en-US" sz="8800" lang="en-IN"/>
              <a:t>ষ</a:t>
            </a:r>
            <a:r>
              <a:rPr altLang="en-US" sz="8800" lang="en-IN"/>
              <a:t>্</a:t>
            </a:r>
            <a:r>
              <a:rPr altLang="en-US" sz="8800" lang="en-IN"/>
              <a:t>ঠ</a:t>
            </a:r>
            <a:r>
              <a:rPr altLang="en-IN" sz="8800" lang="en-US"/>
              <a:t>,</a:t>
            </a:r>
            <a:r>
              <a:rPr altLang="en-IN" sz="8800" lang="en-US"/>
              <a:t> </a:t>
            </a:r>
            <a:r>
              <a:rPr altLang="en-US" sz="8800" lang="en-IN"/>
              <a:t>ব</a:t>
            </a:r>
            <a:r>
              <a:rPr altLang="en-US" sz="8800" lang="en-IN"/>
              <a:t>ু</a:t>
            </a:r>
            <a:r>
              <a:rPr altLang="en-US" sz="8800" lang="en-IN"/>
              <a:t>দ</a:t>
            </a:r>
            <a:r>
              <a:rPr altLang="en-US" sz="8800" lang="en-IN"/>
              <a:t>্</a:t>
            </a:r>
            <a:r>
              <a:rPr altLang="en-US" sz="8800" lang="en-IN"/>
              <a:t>ধ</a:t>
            </a:r>
            <a:r>
              <a:rPr altLang="en-US" sz="8800" lang="en-IN"/>
              <a:t>ি</a:t>
            </a:r>
            <a:r>
              <a:rPr altLang="en-US" sz="8800" lang="en-IN"/>
              <a:t>ম</a:t>
            </a:r>
            <a:r>
              <a:rPr altLang="en-US" sz="8800" lang="en-IN"/>
              <a:t>ত</a:t>
            </a:r>
            <a:r>
              <a:rPr altLang="en-US" sz="8800" lang="en-IN"/>
              <a:t>্</a:t>
            </a:r>
            <a:r>
              <a:rPr altLang="en-US" sz="8800" lang="en-IN"/>
              <a:t>ত</a:t>
            </a:r>
            <a:r>
              <a:rPr altLang="en-US" sz="8800" lang="en-IN"/>
              <a:t>া</a:t>
            </a:r>
            <a:r>
              <a:rPr altLang="en-IN" sz="8800" lang="en-US"/>
              <a:t>-</a:t>
            </a:r>
            <a:r>
              <a:rPr altLang="en-US" sz="8800" lang="en-IN"/>
              <a:t>স</a:t>
            </a:r>
            <a:r>
              <a:rPr altLang="en-US" sz="8800" lang="en-IN"/>
              <a:t>ম</a:t>
            </a:r>
            <a:r>
              <a:rPr altLang="en-US" sz="8800" lang="en-IN"/>
              <a:t>্</a:t>
            </a:r>
            <a:r>
              <a:rPr altLang="en-US" sz="8800" lang="en-IN"/>
              <a:t>প</a:t>
            </a:r>
            <a:r>
              <a:rPr altLang="en-US" sz="8800" lang="en-IN"/>
              <a:t>ন</a:t>
            </a:r>
            <a:r>
              <a:rPr altLang="en-US" sz="8800" lang="en-IN"/>
              <a:t>্</a:t>
            </a:r>
            <a:r>
              <a:rPr altLang="en-US" sz="8800" lang="en-IN"/>
              <a:t>ন</a:t>
            </a:r>
            <a:r>
              <a:rPr altLang="en-IN" sz="8800" lang="en-US"/>
              <a:t> </a:t>
            </a:r>
            <a:r>
              <a:rPr altLang="en-US" sz="8800" lang="en-IN"/>
              <a:t>আ</a:t>
            </a:r>
            <a:r>
              <a:rPr altLang="en-US" sz="8800" lang="en-IN"/>
              <a:t>ৰ</a:t>
            </a:r>
            <a:r>
              <a:rPr altLang="en-US" sz="8800" lang="en-IN"/>
              <a:t>ু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্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ৰ</a:t>
            </a:r>
            <a:r>
              <a:rPr altLang="en-US" sz="8800" lang="en-IN"/>
              <a:t>।</a:t>
            </a:r>
            <a:r>
              <a:rPr altLang="en-IN" sz="8800" lang="en-US"/>
              <a:t> </a:t>
            </a:r>
            <a:r>
              <a:rPr altLang="en-US" sz="8800" lang="en-IN"/>
              <a:t>এ</a:t>
            </a:r>
            <a:r>
              <a:rPr altLang="en-US" sz="8800" lang="en-IN"/>
              <a:t>ন</a:t>
            </a:r>
            <a:r>
              <a:rPr altLang="en-US" sz="8800" lang="en-IN"/>
              <a:t>ে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US" sz="8800" lang="en-IN"/>
              <a:t>্য</a:t>
            </a:r>
            <a:r>
              <a:rPr altLang="en-US" sz="8800" lang="en-IN"/>
              <a:t>ৰ</a:t>
            </a:r>
            <a:r>
              <a:rPr altLang="en-IN" sz="8800" lang="en-US"/>
              <a:t> </a:t>
            </a:r>
            <a:r>
              <a:rPr altLang="en-US" sz="8800" lang="en-IN"/>
              <a:t>নিৰ্দিষ্ট</a:t>
            </a:r>
            <a:r>
              <a:rPr altLang="en-IN" sz="8800" lang="en-US"/>
              <a:t> </a:t>
            </a:r>
            <a:r>
              <a:rPr altLang="en-IN" sz="8800" lang="en-US"/>
              <a:t> </a:t>
            </a:r>
            <a:r>
              <a:rPr altLang="en-US" sz="8800" lang="en-IN"/>
              <a:t>উ</a:t>
            </a:r>
            <a:r>
              <a:rPr altLang="en-US" sz="8800" lang="en-IN"/>
              <a:t>চ</a:t>
            </a:r>
            <a:r>
              <a:rPr altLang="en-US" sz="8800" lang="en-IN"/>
              <a:t>্</a:t>
            </a:r>
            <a:r>
              <a:rPr altLang="en-US" sz="8800" lang="en-IN"/>
              <a:t>চ</a:t>
            </a:r>
            <a:r>
              <a:rPr altLang="en-IN" sz="8800" lang="en-US"/>
              <a:t> </a:t>
            </a:r>
            <a:r>
              <a:rPr altLang="en-US" sz="8800" lang="en-IN"/>
              <a:t>আ</a:t>
            </a:r>
            <a:r>
              <a:rPr altLang="en-US" sz="8800" lang="en-IN"/>
              <a:t>দ</a:t>
            </a:r>
            <a:r>
              <a:rPr altLang="en-US" sz="8800" lang="en-IN"/>
              <a:t>ৰ</a:t>
            </a:r>
            <a:r>
              <a:rPr altLang="en-US" sz="8800" lang="en-IN"/>
              <a:t>্</a:t>
            </a:r>
            <a:r>
              <a:rPr altLang="en-US" sz="8800" lang="en-IN"/>
              <a:t>শ</a:t>
            </a:r>
            <a:r>
              <a:rPr altLang="en-IN" sz="8800" lang="en-US"/>
              <a:t> </a:t>
            </a:r>
            <a:r>
              <a:rPr altLang="en-US" sz="8800" lang="en-IN"/>
              <a:t>আ</a:t>
            </a:r>
            <a:r>
              <a:rPr altLang="en-US" sz="8800" lang="en-IN"/>
              <a:t>ৰ</a:t>
            </a:r>
            <a:r>
              <a:rPr altLang="en-US" sz="8800" lang="en-IN"/>
              <a:t>ু</a:t>
            </a:r>
            <a:r>
              <a:rPr altLang="en-IN" sz="8800" lang="en-US"/>
              <a:t> </a:t>
            </a:r>
            <a:r>
              <a:rPr altLang="en-US" sz="8800" lang="en-IN"/>
              <a:t>ল</a:t>
            </a:r>
            <a:r>
              <a:rPr altLang="en-US" sz="8800" lang="en-IN"/>
              <a:t>ক্ষ</a:t>
            </a:r>
            <a:r>
              <a:rPr altLang="en-US" sz="8800" lang="en-IN"/>
              <a:t>্য</a:t>
            </a:r>
            <a:r>
              <a:rPr altLang="en-IN" sz="8800" lang="en-US"/>
              <a:t> </a:t>
            </a:r>
            <a:r>
              <a:rPr altLang="en-US" sz="8800" lang="en-IN"/>
              <a:t>থ</a:t>
            </a:r>
            <a:r>
              <a:rPr altLang="en-US" sz="8800" lang="en-IN"/>
              <a:t>া</a:t>
            </a:r>
            <a:r>
              <a:rPr altLang="en-US" sz="8800" lang="en-IN"/>
              <a:t>ক</a:t>
            </a:r>
            <a:r>
              <a:rPr altLang="en-US" sz="8800" lang="en-IN"/>
              <a:t>ে</a:t>
            </a:r>
            <a:r>
              <a:rPr altLang="en-US" sz="8800" lang="en-IN"/>
              <a:t>।</a:t>
            </a:r>
            <a:r>
              <a:rPr altLang="en-IN" sz="8800" lang="en-US"/>
              <a:t> </a:t>
            </a:r>
            <a:r>
              <a:rPr altLang="en-US" sz="8800" lang="en-IN"/>
              <a:t>নিৰ্দিষ্ট</a:t>
            </a:r>
            <a:r>
              <a:rPr altLang="en-IN" sz="8800" lang="en-US"/>
              <a:t> </a:t>
            </a:r>
            <a:r>
              <a:rPr altLang="en-IN" sz="8800" lang="en-US"/>
              <a:t> </a:t>
            </a:r>
            <a:r>
              <a:rPr altLang="en-US" sz="8800" lang="en-IN"/>
              <a:t>ৰ</a:t>
            </a:r>
            <a:r>
              <a:rPr altLang="en-US" sz="8800" lang="en-IN"/>
              <a:t>চ</a:t>
            </a:r>
            <a:r>
              <a:rPr altLang="en-US" sz="8800" lang="en-IN"/>
              <a:t>ন</a:t>
            </a:r>
            <a:r>
              <a:rPr altLang="en-US" sz="8800" lang="en-IN"/>
              <a:t>া</a:t>
            </a:r>
            <a:r>
              <a:rPr altLang="en-US" sz="8800" lang="en-IN"/>
              <a:t>ৰ</a:t>
            </a:r>
            <a:r>
              <a:rPr altLang="en-US" sz="8800" lang="en-IN"/>
              <a:t>ী</a:t>
            </a:r>
            <a:r>
              <a:rPr altLang="en-US" sz="8800" lang="en-IN"/>
              <a:t>ত</a:t>
            </a:r>
            <a:r>
              <a:rPr altLang="en-US" sz="8800" lang="en-IN"/>
              <a:t>ি</a:t>
            </a:r>
            <a:r>
              <a:rPr altLang="en-IN" sz="8800" lang="en-US"/>
              <a:t> </a:t>
            </a:r>
            <a:r>
              <a:rPr altLang="en-US" sz="8800" lang="en-IN"/>
              <a:t>থ</a:t>
            </a:r>
            <a:r>
              <a:rPr altLang="en-US" sz="8800" lang="en-IN"/>
              <a:t>া</a:t>
            </a:r>
            <a:r>
              <a:rPr altLang="en-US" sz="8800" lang="en-IN"/>
              <a:t>ক</a:t>
            </a:r>
            <a:r>
              <a:rPr altLang="en-US" sz="8800" lang="en-IN"/>
              <a:t>ে</a:t>
            </a:r>
            <a:r>
              <a:rPr altLang="en-US" sz="8800" lang="en-IN"/>
              <a:t>।</a:t>
            </a:r>
            <a:r>
              <a:rPr altLang="en-IN" sz="8800" lang="en-US"/>
              <a:t> </a:t>
            </a:r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IN"/>
              <a:t>ধ</a:t>
            </a:r>
            <a:r>
              <a:rPr lang="en-IN"/>
              <a:t>্</a:t>
            </a:r>
            <a:r>
              <a:rPr lang="en-IN"/>
              <a:t>ৰ</a:t>
            </a:r>
            <a:r>
              <a:rPr lang="en-IN"/>
              <a:t>ু</a:t>
            </a:r>
            <a:r>
              <a:rPr lang="en-IN"/>
              <a:t>প</a:t>
            </a:r>
            <a:r>
              <a:rPr lang="en-IN"/>
              <a:t>দ</a:t>
            </a:r>
            <a:r>
              <a:rPr lang="en-IN"/>
              <a:t>ী</a:t>
            </a:r>
            <a:r>
              <a:rPr altLang="en-IN" lang="en-US"/>
              <a:t> </a:t>
            </a:r>
            <a:r>
              <a:rPr altLang="en-US" lang="en-IN"/>
              <a:t>স</a:t>
            </a:r>
            <a:r>
              <a:rPr altLang="en-US" lang="en-IN"/>
              <a:t>া</a:t>
            </a:r>
            <a:r>
              <a:rPr altLang="en-US" lang="en-IN"/>
              <a:t>হ</a:t>
            </a:r>
            <a:r>
              <a:rPr altLang="en-US" lang="en-IN"/>
              <a:t>ি</a:t>
            </a:r>
            <a:r>
              <a:rPr altLang="en-US" lang="en-IN"/>
              <a:t>ত</a:t>
            </a:r>
            <a:r>
              <a:rPr altLang="en-US" lang="en-IN"/>
              <a:t>্য</a:t>
            </a:r>
            <a:endParaRPr lang="en-IN"/>
          </a:p>
        </p:txBody>
      </p:sp>
      <p:sp>
        <p:nvSpPr>
          <p:cNvPr id="1048652" name="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9167" lnSpcReduction="20000"/>
          </a:bodyPr>
          <a:p>
            <a:r>
              <a:rPr sz="8800" lang="en-IN"/>
              <a:t>স</a:t>
            </a:r>
            <a:r>
              <a:rPr sz="8800" lang="en-IN"/>
              <a:t>ক</a:t>
            </a:r>
            <a:r>
              <a:rPr sz="8800" lang="en-IN"/>
              <a:t>ল</a:t>
            </a:r>
            <a:r>
              <a:rPr sz="8800" lang="en-IN"/>
              <a:t>ো</a:t>
            </a:r>
            <a:r>
              <a:rPr altLang="en-IN" sz="8800" lang="en-US"/>
              <a:t> </a:t>
            </a:r>
            <a:r>
              <a:rPr sz="8800" lang="en-IN"/>
              <a:t>ধ্ৰুপদী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US" sz="8800" lang="en-IN"/>
              <a:t>্য</a:t>
            </a:r>
            <a:r>
              <a:rPr altLang="en-IN" sz="8800" lang="en-US"/>
              <a:t> </a:t>
            </a:r>
            <a:r>
              <a:rPr altLang="en-US" sz="8800" lang="en-IN"/>
              <a:t>ম</a:t>
            </a:r>
            <a:r>
              <a:rPr altLang="en-US" sz="8800" lang="en-IN"/>
              <a:t>হ</a:t>
            </a:r>
            <a:r>
              <a:rPr altLang="en-US" sz="8800" lang="en-IN"/>
              <a:t>ৎ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US" sz="8800" lang="en-IN"/>
              <a:t>্য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্</a:t>
            </a:r>
            <a:r>
              <a:rPr altLang="en-US" sz="8800" lang="en-IN"/>
              <a:t>ব</a:t>
            </a:r>
            <a:r>
              <a:rPr altLang="en-US" sz="8800" lang="en-IN"/>
              <a:t>ৰ</a:t>
            </a:r>
            <a:r>
              <a:rPr altLang="en-US" sz="8800" lang="en-IN"/>
              <a:t>ূ</a:t>
            </a:r>
            <a:r>
              <a:rPr altLang="en-US" sz="8800" lang="en-IN"/>
              <a:t>প</a:t>
            </a:r>
            <a:r>
              <a:rPr altLang="en-US" sz="8800" lang="en-IN"/>
              <a:t>ে</a:t>
            </a:r>
            <a:r>
              <a:rPr altLang="en-IN" sz="8800" lang="en-US"/>
              <a:t> </a:t>
            </a:r>
            <a:r>
              <a:rPr altLang="en-US" sz="8800" lang="en-IN"/>
              <a:t>ব</a:t>
            </a:r>
            <a:r>
              <a:rPr altLang="en-US" sz="8800" lang="en-IN"/>
              <a:t>ি</a:t>
            </a:r>
            <a:r>
              <a:rPr altLang="en-US" sz="8800" lang="en-IN"/>
              <a:t>ব</a:t>
            </a:r>
            <a:r>
              <a:rPr altLang="en-US" sz="8800" lang="en-IN"/>
              <a:t>ে</a:t>
            </a:r>
            <a:r>
              <a:rPr altLang="en-US" sz="8800" lang="en-IN"/>
              <a:t>চ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IN" sz="8800" lang="en-US"/>
              <a:t> </a:t>
            </a:r>
            <a:r>
              <a:rPr altLang="en-US" sz="8800" lang="en-IN"/>
              <a:t>হ</a:t>
            </a:r>
            <a:r>
              <a:rPr altLang="en-IN" sz="8800" lang="en-US"/>
              <a:t>'</a:t>
            </a:r>
            <a:r>
              <a:rPr altLang="en-US" sz="8800" lang="en-IN"/>
              <a:t>ব</a:t>
            </a:r>
            <a:r>
              <a:rPr altLang="en-IN" sz="8800" lang="en-US"/>
              <a:t> </a:t>
            </a:r>
            <a:r>
              <a:rPr altLang="en-US" sz="8800" lang="en-IN"/>
              <a:t>প</a:t>
            </a:r>
            <a:r>
              <a:rPr altLang="en-US" sz="8800" lang="en-IN"/>
              <a:t>া</a:t>
            </a:r>
            <a:r>
              <a:rPr altLang="en-US" sz="8800" lang="en-IN"/>
              <a:t>ৰ</a:t>
            </a:r>
            <a:r>
              <a:rPr altLang="en-US" sz="8800" lang="en-IN"/>
              <a:t>ে</a:t>
            </a:r>
            <a:r>
              <a:rPr altLang="en-US" sz="8800" lang="en-IN"/>
              <a:t>।</a:t>
            </a:r>
            <a:r>
              <a:rPr altLang="en-IN" sz="8800" lang="en-US"/>
              <a:t> </a:t>
            </a:r>
            <a:r>
              <a:rPr altLang="en-US" sz="8800" lang="en-IN"/>
              <a:t>ক</a:t>
            </a:r>
            <a:r>
              <a:rPr altLang="en-US" sz="8800" lang="en-IN"/>
              <a:t>ি</a:t>
            </a:r>
            <a:r>
              <a:rPr altLang="en-US" sz="8800" lang="en-IN"/>
              <a:t>ন</a:t>
            </a:r>
            <a:r>
              <a:rPr altLang="en-US" sz="8800" lang="en-IN"/>
              <a:t>্</a:t>
            </a:r>
            <a:r>
              <a:rPr altLang="en-US" sz="8800" lang="en-IN"/>
              <a:t>ত</a:t>
            </a:r>
            <a:r>
              <a:rPr altLang="en-US" sz="8800" lang="en-IN"/>
              <a:t>ু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ক</a:t>
            </a:r>
            <a:r>
              <a:rPr altLang="en-US" sz="8800" lang="en-IN"/>
              <a:t>ল</a:t>
            </a:r>
            <a:r>
              <a:rPr altLang="en-US" sz="8800" lang="en-IN"/>
              <a:t>ো</a:t>
            </a:r>
            <a:r>
              <a:rPr altLang="en-IN" sz="8800" lang="en-US"/>
              <a:t> </a:t>
            </a:r>
            <a:r>
              <a:rPr altLang="en-US" sz="8800" lang="en-IN"/>
              <a:t>ম</a:t>
            </a:r>
            <a:r>
              <a:rPr altLang="en-US" sz="8800" lang="en-IN"/>
              <a:t>হ</a:t>
            </a:r>
            <a:r>
              <a:rPr altLang="en-US" sz="8800" lang="en-IN"/>
              <a:t>ৎ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US" sz="8800" lang="en-IN"/>
              <a:t>্য</a:t>
            </a:r>
            <a:r>
              <a:rPr altLang="en-US" sz="8800" lang="en-IN"/>
              <a:t>ই</a:t>
            </a:r>
            <a:r>
              <a:rPr altLang="en-IN" sz="8800" lang="en-US"/>
              <a:t> </a:t>
            </a:r>
            <a:r>
              <a:rPr altLang="en-US" sz="8800" lang="en-IN"/>
              <a:t>ধ্ৰুপদী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US" sz="8800" lang="en-IN"/>
              <a:t>্য</a:t>
            </a:r>
            <a:r>
              <a:rPr altLang="en-IN" sz="8800" lang="en-US"/>
              <a:t> 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চ</a:t>
            </a:r>
            <a:r>
              <a:rPr altLang="en-US" sz="8800" lang="en-IN"/>
              <a:t>া</a:t>
            </a:r>
            <a:r>
              <a:rPr altLang="en-US" sz="8800" lang="en-IN"/>
              <a:t>প</a:t>
            </a:r>
            <a:r>
              <a:rPr altLang="en-US" sz="8800" lang="en-IN"/>
              <a:t>ে</a:t>
            </a:r>
            <a:r>
              <a:rPr altLang="en-IN" sz="8800" lang="en-US"/>
              <a:t> </a:t>
            </a:r>
            <a:r>
              <a:rPr altLang="en-US" sz="8800" lang="en-IN"/>
              <a:t>চ</a:t>
            </a:r>
            <a:r>
              <a:rPr altLang="en-US" sz="8800" lang="en-IN"/>
              <a:t>ি</a:t>
            </a:r>
            <a:r>
              <a:rPr altLang="en-US" sz="8800" lang="en-IN"/>
              <a:t>হ</a:t>
            </a:r>
            <a:r>
              <a:rPr altLang="en-US" sz="8800" lang="en-IN"/>
              <a:t>্</a:t>
            </a:r>
            <a:r>
              <a:rPr altLang="en-US" sz="8800" lang="en-IN"/>
              <a:t>ন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IN" sz="8800" lang="en-US"/>
              <a:t> </a:t>
            </a:r>
            <a:r>
              <a:rPr altLang="en-US" sz="8800" lang="en-IN"/>
              <a:t>ন</a:t>
            </a:r>
            <a:r>
              <a:rPr altLang="en-US" sz="8800" lang="en-IN"/>
              <a:t>হ</a:t>
            </a:r>
            <a:r>
              <a:rPr altLang="en-US" sz="8800" lang="en-IN"/>
              <a:t>য়</a:t>
            </a:r>
            <a:r>
              <a:rPr altLang="en-US" sz="8800" lang="en-IN"/>
              <a:t>।</a:t>
            </a:r>
            <a:r>
              <a:rPr altLang="en-IN" sz="8800" lang="en-US"/>
              <a:t> </a:t>
            </a:r>
            <a:r>
              <a:rPr altLang="en-US" sz="8800" lang="en-IN"/>
              <a:t>এ</a:t>
            </a:r>
            <a:r>
              <a:rPr altLang="en-US" sz="8800" lang="en-IN"/>
              <a:t>ই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া</a:t>
            </a:r>
            <a:r>
              <a:rPr altLang="en-US" sz="8800" lang="en-IN"/>
              <a:t>হ</a:t>
            </a:r>
            <a:r>
              <a:rPr altLang="en-US" sz="8800" lang="en-IN"/>
              <a:t>ি</a:t>
            </a:r>
            <a:r>
              <a:rPr altLang="en-US" sz="8800" lang="en-IN"/>
              <a:t>ত</a:t>
            </a:r>
            <a:r>
              <a:rPr altLang="en-US" sz="8800" lang="en-IN"/>
              <a:t>্য</a:t>
            </a:r>
            <a:r>
              <a:rPr altLang="en-IN" sz="8800" lang="en-US"/>
              <a:t> </a:t>
            </a:r>
            <a:r>
              <a:rPr altLang="en-US" sz="8800" lang="en-IN"/>
              <a:t>ভ</a:t>
            </a:r>
            <a:r>
              <a:rPr altLang="en-US" sz="8800" lang="en-IN"/>
              <a:t>া</a:t>
            </a:r>
            <a:r>
              <a:rPr altLang="en-US" sz="8800" lang="en-IN"/>
              <a:t>ৱ</a:t>
            </a:r>
            <a:r>
              <a:rPr altLang="en-IN" sz="8800" lang="en-US"/>
              <a:t>,</a:t>
            </a:r>
            <a:r>
              <a:rPr altLang="en-IN" sz="8800" lang="en-US"/>
              <a:t> </a:t>
            </a:r>
            <a:r>
              <a:rPr altLang="en-US" sz="8800" lang="en-IN"/>
              <a:t>ব</a:t>
            </a:r>
            <a:r>
              <a:rPr altLang="en-US" sz="8800" lang="en-IN"/>
              <a:t>ি</a:t>
            </a:r>
            <a:r>
              <a:rPr altLang="en-US" sz="8800" lang="en-IN"/>
              <a:t>ষ</a:t>
            </a:r>
            <a:r>
              <a:rPr altLang="en-US" sz="8800" lang="en-IN"/>
              <a:t>য়</a:t>
            </a:r>
            <a:r>
              <a:rPr altLang="en-IN" sz="8800" lang="en-US"/>
              <a:t> </a:t>
            </a:r>
            <a:r>
              <a:rPr altLang="en-US" sz="8800" lang="en-IN"/>
              <a:t>ৰ</a:t>
            </a:r>
            <a:r>
              <a:rPr altLang="en-US" sz="8800" lang="en-IN"/>
              <a:t>ূ</a:t>
            </a:r>
            <a:r>
              <a:rPr altLang="en-US" sz="8800" lang="en-IN"/>
              <a:t>প</a:t>
            </a:r>
            <a:r>
              <a:rPr altLang="en-IN" sz="8800" lang="en-US"/>
              <a:t> </a:t>
            </a:r>
            <a:r>
              <a:rPr altLang="en-US" sz="8800" lang="en-IN"/>
              <a:t>আ</a:t>
            </a:r>
            <a:r>
              <a:rPr altLang="en-US" sz="8800" lang="en-IN"/>
              <a:t>ৰ</a:t>
            </a:r>
            <a:r>
              <a:rPr altLang="en-US" sz="8800" lang="en-IN"/>
              <a:t>ু</a:t>
            </a:r>
            <a:r>
              <a:rPr altLang="en-IN" sz="8800" lang="en-US"/>
              <a:t> </a:t>
            </a:r>
            <a:r>
              <a:rPr altLang="en-IN" sz="8800" lang="en-US"/>
              <a:t> </a:t>
            </a:r>
            <a:r>
              <a:rPr altLang="en-US" sz="8800" lang="en-IN"/>
              <a:t>ৰ</a:t>
            </a:r>
            <a:r>
              <a:rPr altLang="en-US" sz="8800" lang="en-IN"/>
              <a:t>ী</a:t>
            </a:r>
            <a:r>
              <a:rPr altLang="en-US" sz="8800" lang="en-IN"/>
              <a:t>ত</a:t>
            </a:r>
            <a:r>
              <a:rPr altLang="en-US" sz="8800" lang="en-IN"/>
              <a:t>ি</a:t>
            </a:r>
            <a:r>
              <a:rPr altLang="en-US" sz="8800" lang="en-IN"/>
              <a:t>ৰ</a:t>
            </a:r>
            <a:r>
              <a:rPr altLang="en-IN" sz="8800" lang="en-US"/>
              <a:t> </a:t>
            </a:r>
            <a:r>
              <a:rPr altLang="en-US" sz="8800" lang="en-IN"/>
              <a:t>ক্ষ</a:t>
            </a:r>
            <a:r>
              <a:rPr altLang="en-US" sz="8800" lang="en-IN"/>
              <a:t>ে</a:t>
            </a:r>
            <a:r>
              <a:rPr altLang="en-US" sz="8800" lang="en-IN"/>
              <a:t>ত</a:t>
            </a:r>
            <a:r>
              <a:rPr altLang="en-US" sz="8800" lang="en-IN"/>
              <a:t>্</a:t>
            </a:r>
            <a:r>
              <a:rPr altLang="en-US" sz="8800" lang="en-IN"/>
              <a:t>ৰ</a:t>
            </a:r>
            <a:r>
              <a:rPr altLang="en-US" sz="8800" lang="en-IN"/>
              <a:t>ত</a:t>
            </a:r>
            <a:r>
              <a:rPr altLang="en-IN" sz="8800" lang="en-US"/>
              <a:t> </a:t>
            </a:r>
            <a:r>
              <a:rPr altLang="en-US" sz="8800" lang="en-IN"/>
              <a:t>গ</a:t>
            </a:r>
            <a:r>
              <a:rPr altLang="en-US" sz="8800" lang="en-IN"/>
              <a:t>ম</a:t>
            </a:r>
            <a:r>
              <a:rPr altLang="en-US" sz="8800" lang="en-IN"/>
              <a:t>্</a:t>
            </a:r>
            <a:r>
              <a:rPr altLang="en-US" sz="8800" lang="en-IN"/>
              <a:t>ভ</a:t>
            </a:r>
            <a:r>
              <a:rPr altLang="en-US" sz="8800" lang="en-IN"/>
              <a:t>ী</a:t>
            </a:r>
            <a:r>
              <a:rPr altLang="en-US" sz="8800" lang="en-IN"/>
              <a:t>ৰ</a:t>
            </a:r>
            <a:r>
              <a:rPr altLang="en-IN" sz="8800" lang="en-US"/>
              <a:t> </a:t>
            </a:r>
            <a:r>
              <a:rPr altLang="en-US" sz="8800" lang="en-IN"/>
              <a:t>স</a:t>
            </a:r>
            <a:r>
              <a:rPr altLang="en-US" sz="8800" lang="en-IN"/>
              <a:t>ং</a:t>
            </a:r>
            <a:r>
              <a:rPr altLang="en-US" sz="8800" lang="en-IN"/>
              <a:t>য</a:t>
            </a:r>
            <a:r>
              <a:rPr altLang="en-US" sz="8800" lang="en-IN"/>
              <a:t>ত</a:t>
            </a:r>
            <a:r>
              <a:rPr altLang="en-IN" sz="8800" lang="en-US"/>
              <a:t> </a:t>
            </a:r>
            <a:r>
              <a:rPr altLang="en-US" sz="8800" lang="en-IN"/>
              <a:t>আ</a:t>
            </a:r>
            <a:r>
              <a:rPr altLang="en-US" sz="8800" lang="en-IN"/>
              <a:t>ৰ</a:t>
            </a:r>
            <a:r>
              <a:rPr altLang="en-US" sz="8800" lang="en-IN"/>
              <a:t>ু</a:t>
            </a:r>
            <a:r>
              <a:rPr altLang="en-IN" sz="8800" lang="en-US"/>
              <a:t> </a:t>
            </a:r>
            <a:r>
              <a:rPr altLang="en-US" sz="8800" lang="en-IN"/>
              <a:t>প</a:t>
            </a:r>
            <a:r>
              <a:rPr altLang="en-US" sz="8800" lang="en-IN"/>
              <a:t>্</a:t>
            </a:r>
            <a:r>
              <a:rPr altLang="en-US" sz="8800" lang="en-IN"/>
              <a:t>ৰ</a:t>
            </a:r>
            <a:r>
              <a:rPr altLang="en-US" sz="8800" lang="en-IN"/>
              <a:t>থ</a:t>
            </a:r>
            <a:r>
              <a:rPr altLang="en-US" sz="8800" lang="en-IN"/>
              <a:t>া</a:t>
            </a:r>
            <a:r>
              <a:rPr altLang="en-US" sz="8800" lang="en-IN"/>
              <a:t>ব</a:t>
            </a:r>
            <a:r>
              <a:rPr altLang="en-US" sz="8800" lang="en-IN"/>
              <a:t>দ</a:t>
            </a:r>
            <a:r>
              <a:rPr altLang="en-US" sz="8800" lang="en-IN"/>
              <a:t>্</a:t>
            </a:r>
            <a:r>
              <a:rPr altLang="en-US" sz="8800" lang="en-IN"/>
              <a:t>ধ</a:t>
            </a:r>
            <a:r>
              <a:rPr altLang="en-US" sz="8800" lang="en-IN"/>
              <a:t>।</a:t>
            </a:r>
            <a:r>
              <a:rPr altLang="en-IN" sz="8800" lang="en-US"/>
              <a:t> 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Redmi Note 8 Pro</dc:creator>
  <dcterms:created xsi:type="dcterms:W3CDTF">2015-05-11T22:30:45Z</dcterms:created>
  <dcterms:modified xsi:type="dcterms:W3CDTF">2022-05-05T08:29:46Z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df58b279fe314514a3b32970be39373c</vt:lpwstr>
  </property>
</Properties>
</file>