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4" d="100"/>
          <a:sy n="74" d="100"/>
        </p:scale>
        <p:origin x="4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0F8C-10D9-4615-974C-F712C31F80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5D0E208-5B2B-4714-A8FC-0C2B2E119C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D65150B-CE4B-4747-A4D3-26A92A3A509C}"/>
              </a:ext>
            </a:extLst>
          </p:cNvPr>
          <p:cNvSpPr>
            <a:spLocks noGrp="1"/>
          </p:cNvSpPr>
          <p:nvPr>
            <p:ph type="dt" sz="half" idx="10"/>
          </p:nvPr>
        </p:nvSpPr>
        <p:spPr/>
        <p:txBody>
          <a:bodyPr/>
          <a:lstStyle/>
          <a:p>
            <a:fld id="{ED1D0C1C-BDD3-4EAC-BE81-87F1CCD75FA6}" type="datetimeFigureOut">
              <a:rPr lang="en-IN" smtClean="0"/>
              <a:t>05-05-2022</a:t>
            </a:fld>
            <a:endParaRPr lang="en-IN"/>
          </a:p>
        </p:txBody>
      </p:sp>
      <p:sp>
        <p:nvSpPr>
          <p:cNvPr id="5" name="Footer Placeholder 4">
            <a:extLst>
              <a:ext uri="{FF2B5EF4-FFF2-40B4-BE49-F238E27FC236}">
                <a16:creationId xmlns:a16="http://schemas.microsoft.com/office/drawing/2014/main" id="{323D34B3-F7DE-4F7E-955C-3B046A3C234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C8D476E-3736-4EA3-A45D-5524C2A2EB98}"/>
              </a:ext>
            </a:extLst>
          </p:cNvPr>
          <p:cNvSpPr>
            <a:spLocks noGrp="1"/>
          </p:cNvSpPr>
          <p:nvPr>
            <p:ph type="sldNum" sz="quarter" idx="12"/>
          </p:nvPr>
        </p:nvSpPr>
        <p:spPr/>
        <p:txBody>
          <a:bodyPr/>
          <a:lstStyle/>
          <a:p>
            <a:fld id="{3F8F894A-EF78-4A89-9C87-E8B978D1BC72}" type="slidenum">
              <a:rPr lang="en-IN" smtClean="0"/>
              <a:t>‹#›</a:t>
            </a:fld>
            <a:endParaRPr lang="en-IN"/>
          </a:p>
        </p:txBody>
      </p:sp>
    </p:spTree>
    <p:extLst>
      <p:ext uri="{BB962C8B-B14F-4D97-AF65-F5344CB8AC3E}">
        <p14:creationId xmlns:p14="http://schemas.microsoft.com/office/powerpoint/2010/main" val="1923740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4895C-016B-431F-A943-61AC00FB07D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2858E0D-D908-4C04-A292-7AA671B868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DBBBC44-7578-4310-BC4C-DE702A1E7288}"/>
              </a:ext>
            </a:extLst>
          </p:cNvPr>
          <p:cNvSpPr>
            <a:spLocks noGrp="1"/>
          </p:cNvSpPr>
          <p:nvPr>
            <p:ph type="dt" sz="half" idx="10"/>
          </p:nvPr>
        </p:nvSpPr>
        <p:spPr/>
        <p:txBody>
          <a:bodyPr/>
          <a:lstStyle/>
          <a:p>
            <a:fld id="{ED1D0C1C-BDD3-4EAC-BE81-87F1CCD75FA6}" type="datetimeFigureOut">
              <a:rPr lang="en-IN" smtClean="0"/>
              <a:t>05-05-2022</a:t>
            </a:fld>
            <a:endParaRPr lang="en-IN"/>
          </a:p>
        </p:txBody>
      </p:sp>
      <p:sp>
        <p:nvSpPr>
          <p:cNvPr id="5" name="Footer Placeholder 4">
            <a:extLst>
              <a:ext uri="{FF2B5EF4-FFF2-40B4-BE49-F238E27FC236}">
                <a16:creationId xmlns:a16="http://schemas.microsoft.com/office/drawing/2014/main" id="{F99903FB-81A6-4038-8A0B-1016BCB3BFF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FAA018D-3E8C-440E-9AFD-C41FE19ABF8B}"/>
              </a:ext>
            </a:extLst>
          </p:cNvPr>
          <p:cNvSpPr>
            <a:spLocks noGrp="1"/>
          </p:cNvSpPr>
          <p:nvPr>
            <p:ph type="sldNum" sz="quarter" idx="12"/>
          </p:nvPr>
        </p:nvSpPr>
        <p:spPr/>
        <p:txBody>
          <a:bodyPr/>
          <a:lstStyle/>
          <a:p>
            <a:fld id="{3F8F894A-EF78-4A89-9C87-E8B978D1BC72}" type="slidenum">
              <a:rPr lang="en-IN" smtClean="0"/>
              <a:t>‹#›</a:t>
            </a:fld>
            <a:endParaRPr lang="en-IN"/>
          </a:p>
        </p:txBody>
      </p:sp>
    </p:spTree>
    <p:extLst>
      <p:ext uri="{BB962C8B-B14F-4D97-AF65-F5344CB8AC3E}">
        <p14:creationId xmlns:p14="http://schemas.microsoft.com/office/powerpoint/2010/main" val="1442992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A88DA9-695E-4D7E-8BE9-34CB673AA5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8065555-290C-420F-A630-BE608D0D41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902D64F-27D5-4C33-899F-C18B5422EB32}"/>
              </a:ext>
            </a:extLst>
          </p:cNvPr>
          <p:cNvSpPr>
            <a:spLocks noGrp="1"/>
          </p:cNvSpPr>
          <p:nvPr>
            <p:ph type="dt" sz="half" idx="10"/>
          </p:nvPr>
        </p:nvSpPr>
        <p:spPr/>
        <p:txBody>
          <a:bodyPr/>
          <a:lstStyle/>
          <a:p>
            <a:fld id="{ED1D0C1C-BDD3-4EAC-BE81-87F1CCD75FA6}" type="datetimeFigureOut">
              <a:rPr lang="en-IN" smtClean="0"/>
              <a:t>05-05-2022</a:t>
            </a:fld>
            <a:endParaRPr lang="en-IN"/>
          </a:p>
        </p:txBody>
      </p:sp>
      <p:sp>
        <p:nvSpPr>
          <p:cNvPr id="5" name="Footer Placeholder 4">
            <a:extLst>
              <a:ext uri="{FF2B5EF4-FFF2-40B4-BE49-F238E27FC236}">
                <a16:creationId xmlns:a16="http://schemas.microsoft.com/office/drawing/2014/main" id="{F73FACF8-11E5-437D-81FC-D31C159C14E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C68F77A-F489-4C7E-B699-792BF6E9D744}"/>
              </a:ext>
            </a:extLst>
          </p:cNvPr>
          <p:cNvSpPr>
            <a:spLocks noGrp="1"/>
          </p:cNvSpPr>
          <p:nvPr>
            <p:ph type="sldNum" sz="quarter" idx="12"/>
          </p:nvPr>
        </p:nvSpPr>
        <p:spPr/>
        <p:txBody>
          <a:bodyPr/>
          <a:lstStyle/>
          <a:p>
            <a:fld id="{3F8F894A-EF78-4A89-9C87-E8B978D1BC72}" type="slidenum">
              <a:rPr lang="en-IN" smtClean="0"/>
              <a:t>‹#›</a:t>
            </a:fld>
            <a:endParaRPr lang="en-IN"/>
          </a:p>
        </p:txBody>
      </p:sp>
    </p:spTree>
    <p:extLst>
      <p:ext uri="{BB962C8B-B14F-4D97-AF65-F5344CB8AC3E}">
        <p14:creationId xmlns:p14="http://schemas.microsoft.com/office/powerpoint/2010/main" val="2161924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3E11-F606-47FC-9019-2758FB28838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E0F7E0F-46FD-43F6-A15A-1E79DD67F8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FC79DF8-A576-4674-98F1-273CCB083CA4}"/>
              </a:ext>
            </a:extLst>
          </p:cNvPr>
          <p:cNvSpPr>
            <a:spLocks noGrp="1"/>
          </p:cNvSpPr>
          <p:nvPr>
            <p:ph type="dt" sz="half" idx="10"/>
          </p:nvPr>
        </p:nvSpPr>
        <p:spPr/>
        <p:txBody>
          <a:bodyPr/>
          <a:lstStyle/>
          <a:p>
            <a:fld id="{ED1D0C1C-BDD3-4EAC-BE81-87F1CCD75FA6}" type="datetimeFigureOut">
              <a:rPr lang="en-IN" smtClean="0"/>
              <a:t>05-05-2022</a:t>
            </a:fld>
            <a:endParaRPr lang="en-IN"/>
          </a:p>
        </p:txBody>
      </p:sp>
      <p:sp>
        <p:nvSpPr>
          <p:cNvPr id="5" name="Footer Placeholder 4">
            <a:extLst>
              <a:ext uri="{FF2B5EF4-FFF2-40B4-BE49-F238E27FC236}">
                <a16:creationId xmlns:a16="http://schemas.microsoft.com/office/drawing/2014/main" id="{FA83B2DE-99F6-4D40-AC99-FFF380DCCE0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22AAAF9-DD74-41B3-991C-C390E816BB93}"/>
              </a:ext>
            </a:extLst>
          </p:cNvPr>
          <p:cNvSpPr>
            <a:spLocks noGrp="1"/>
          </p:cNvSpPr>
          <p:nvPr>
            <p:ph type="sldNum" sz="quarter" idx="12"/>
          </p:nvPr>
        </p:nvSpPr>
        <p:spPr/>
        <p:txBody>
          <a:bodyPr/>
          <a:lstStyle/>
          <a:p>
            <a:fld id="{3F8F894A-EF78-4A89-9C87-E8B978D1BC72}" type="slidenum">
              <a:rPr lang="en-IN" smtClean="0"/>
              <a:t>‹#›</a:t>
            </a:fld>
            <a:endParaRPr lang="en-IN"/>
          </a:p>
        </p:txBody>
      </p:sp>
    </p:spTree>
    <p:extLst>
      <p:ext uri="{BB962C8B-B14F-4D97-AF65-F5344CB8AC3E}">
        <p14:creationId xmlns:p14="http://schemas.microsoft.com/office/powerpoint/2010/main" val="1851412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DDBF-91DD-4F72-B801-4677F4CF05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FFC20AA-2FD5-43E6-8B02-C9AB56BF0C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D6337F-56B3-400B-9D80-9FAB96A6F20F}"/>
              </a:ext>
            </a:extLst>
          </p:cNvPr>
          <p:cNvSpPr>
            <a:spLocks noGrp="1"/>
          </p:cNvSpPr>
          <p:nvPr>
            <p:ph type="dt" sz="half" idx="10"/>
          </p:nvPr>
        </p:nvSpPr>
        <p:spPr/>
        <p:txBody>
          <a:bodyPr/>
          <a:lstStyle/>
          <a:p>
            <a:fld id="{ED1D0C1C-BDD3-4EAC-BE81-87F1CCD75FA6}" type="datetimeFigureOut">
              <a:rPr lang="en-IN" smtClean="0"/>
              <a:t>05-05-2022</a:t>
            </a:fld>
            <a:endParaRPr lang="en-IN"/>
          </a:p>
        </p:txBody>
      </p:sp>
      <p:sp>
        <p:nvSpPr>
          <p:cNvPr id="5" name="Footer Placeholder 4">
            <a:extLst>
              <a:ext uri="{FF2B5EF4-FFF2-40B4-BE49-F238E27FC236}">
                <a16:creationId xmlns:a16="http://schemas.microsoft.com/office/drawing/2014/main" id="{3B72B05D-CD80-4614-92C5-495F127E3C1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2F86CB7-456D-4CCD-9ADE-AF992A9EF0E4}"/>
              </a:ext>
            </a:extLst>
          </p:cNvPr>
          <p:cNvSpPr>
            <a:spLocks noGrp="1"/>
          </p:cNvSpPr>
          <p:nvPr>
            <p:ph type="sldNum" sz="quarter" idx="12"/>
          </p:nvPr>
        </p:nvSpPr>
        <p:spPr/>
        <p:txBody>
          <a:bodyPr/>
          <a:lstStyle/>
          <a:p>
            <a:fld id="{3F8F894A-EF78-4A89-9C87-E8B978D1BC72}" type="slidenum">
              <a:rPr lang="en-IN" smtClean="0"/>
              <a:t>‹#›</a:t>
            </a:fld>
            <a:endParaRPr lang="en-IN"/>
          </a:p>
        </p:txBody>
      </p:sp>
    </p:spTree>
    <p:extLst>
      <p:ext uri="{BB962C8B-B14F-4D97-AF65-F5344CB8AC3E}">
        <p14:creationId xmlns:p14="http://schemas.microsoft.com/office/powerpoint/2010/main" val="2903528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02770-8717-4730-A0EA-9A958199E8A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5C2BFD3-ECEF-4155-BBAC-6E9FFFBD59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854B5D7-8CDB-40AD-ACFD-5B5F160130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D704BC6-22C6-404E-9636-94E9E81E21F4}"/>
              </a:ext>
            </a:extLst>
          </p:cNvPr>
          <p:cNvSpPr>
            <a:spLocks noGrp="1"/>
          </p:cNvSpPr>
          <p:nvPr>
            <p:ph type="dt" sz="half" idx="10"/>
          </p:nvPr>
        </p:nvSpPr>
        <p:spPr/>
        <p:txBody>
          <a:bodyPr/>
          <a:lstStyle/>
          <a:p>
            <a:fld id="{ED1D0C1C-BDD3-4EAC-BE81-87F1CCD75FA6}" type="datetimeFigureOut">
              <a:rPr lang="en-IN" smtClean="0"/>
              <a:t>05-05-2022</a:t>
            </a:fld>
            <a:endParaRPr lang="en-IN"/>
          </a:p>
        </p:txBody>
      </p:sp>
      <p:sp>
        <p:nvSpPr>
          <p:cNvPr id="6" name="Footer Placeholder 5">
            <a:extLst>
              <a:ext uri="{FF2B5EF4-FFF2-40B4-BE49-F238E27FC236}">
                <a16:creationId xmlns:a16="http://schemas.microsoft.com/office/drawing/2014/main" id="{C959A1D6-593F-4DEF-934E-D097D6B9DDD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5C1E187-58EF-4C92-BEB0-A6D3477486C7}"/>
              </a:ext>
            </a:extLst>
          </p:cNvPr>
          <p:cNvSpPr>
            <a:spLocks noGrp="1"/>
          </p:cNvSpPr>
          <p:nvPr>
            <p:ph type="sldNum" sz="quarter" idx="12"/>
          </p:nvPr>
        </p:nvSpPr>
        <p:spPr/>
        <p:txBody>
          <a:bodyPr/>
          <a:lstStyle/>
          <a:p>
            <a:fld id="{3F8F894A-EF78-4A89-9C87-E8B978D1BC72}" type="slidenum">
              <a:rPr lang="en-IN" smtClean="0"/>
              <a:t>‹#›</a:t>
            </a:fld>
            <a:endParaRPr lang="en-IN"/>
          </a:p>
        </p:txBody>
      </p:sp>
    </p:spTree>
    <p:extLst>
      <p:ext uri="{BB962C8B-B14F-4D97-AF65-F5344CB8AC3E}">
        <p14:creationId xmlns:p14="http://schemas.microsoft.com/office/powerpoint/2010/main" val="258998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EEB6-1E62-4742-8663-5D2FD86C9F1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581BA55-E068-4393-B909-45A19580CD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BC8785-3EEE-4294-AF06-59F69B54F1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84C61EE-013E-4110-84C6-88F7832F57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195014-6F24-408D-9182-4A0DB7438F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BB8591A-943A-4154-9C1B-4BD2B4F8719F}"/>
              </a:ext>
            </a:extLst>
          </p:cNvPr>
          <p:cNvSpPr>
            <a:spLocks noGrp="1"/>
          </p:cNvSpPr>
          <p:nvPr>
            <p:ph type="dt" sz="half" idx="10"/>
          </p:nvPr>
        </p:nvSpPr>
        <p:spPr/>
        <p:txBody>
          <a:bodyPr/>
          <a:lstStyle/>
          <a:p>
            <a:fld id="{ED1D0C1C-BDD3-4EAC-BE81-87F1CCD75FA6}" type="datetimeFigureOut">
              <a:rPr lang="en-IN" smtClean="0"/>
              <a:t>05-05-2022</a:t>
            </a:fld>
            <a:endParaRPr lang="en-IN"/>
          </a:p>
        </p:txBody>
      </p:sp>
      <p:sp>
        <p:nvSpPr>
          <p:cNvPr id="8" name="Footer Placeholder 7">
            <a:extLst>
              <a:ext uri="{FF2B5EF4-FFF2-40B4-BE49-F238E27FC236}">
                <a16:creationId xmlns:a16="http://schemas.microsoft.com/office/drawing/2014/main" id="{E36CC2F2-402A-4EF6-B27E-5779BD4CD4E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00EBEE9-995C-4B0B-A252-0B1392B9D17A}"/>
              </a:ext>
            </a:extLst>
          </p:cNvPr>
          <p:cNvSpPr>
            <a:spLocks noGrp="1"/>
          </p:cNvSpPr>
          <p:nvPr>
            <p:ph type="sldNum" sz="quarter" idx="12"/>
          </p:nvPr>
        </p:nvSpPr>
        <p:spPr/>
        <p:txBody>
          <a:bodyPr/>
          <a:lstStyle/>
          <a:p>
            <a:fld id="{3F8F894A-EF78-4A89-9C87-E8B978D1BC72}" type="slidenum">
              <a:rPr lang="en-IN" smtClean="0"/>
              <a:t>‹#›</a:t>
            </a:fld>
            <a:endParaRPr lang="en-IN"/>
          </a:p>
        </p:txBody>
      </p:sp>
    </p:spTree>
    <p:extLst>
      <p:ext uri="{BB962C8B-B14F-4D97-AF65-F5344CB8AC3E}">
        <p14:creationId xmlns:p14="http://schemas.microsoft.com/office/powerpoint/2010/main" val="3183148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28A5-13E0-41F6-85B1-D56A66D7BC3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BD2F0FA-D67B-4F7E-AD33-A2B93D0F9057}"/>
              </a:ext>
            </a:extLst>
          </p:cNvPr>
          <p:cNvSpPr>
            <a:spLocks noGrp="1"/>
          </p:cNvSpPr>
          <p:nvPr>
            <p:ph type="dt" sz="half" idx="10"/>
          </p:nvPr>
        </p:nvSpPr>
        <p:spPr/>
        <p:txBody>
          <a:bodyPr/>
          <a:lstStyle/>
          <a:p>
            <a:fld id="{ED1D0C1C-BDD3-4EAC-BE81-87F1CCD75FA6}" type="datetimeFigureOut">
              <a:rPr lang="en-IN" smtClean="0"/>
              <a:t>05-05-2022</a:t>
            </a:fld>
            <a:endParaRPr lang="en-IN"/>
          </a:p>
        </p:txBody>
      </p:sp>
      <p:sp>
        <p:nvSpPr>
          <p:cNvPr id="4" name="Footer Placeholder 3">
            <a:extLst>
              <a:ext uri="{FF2B5EF4-FFF2-40B4-BE49-F238E27FC236}">
                <a16:creationId xmlns:a16="http://schemas.microsoft.com/office/drawing/2014/main" id="{DCA60387-2336-4D66-9286-D866159D43D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959A9C2-962C-4E3B-BE63-CF364D1C8CAF}"/>
              </a:ext>
            </a:extLst>
          </p:cNvPr>
          <p:cNvSpPr>
            <a:spLocks noGrp="1"/>
          </p:cNvSpPr>
          <p:nvPr>
            <p:ph type="sldNum" sz="quarter" idx="12"/>
          </p:nvPr>
        </p:nvSpPr>
        <p:spPr/>
        <p:txBody>
          <a:bodyPr/>
          <a:lstStyle/>
          <a:p>
            <a:fld id="{3F8F894A-EF78-4A89-9C87-E8B978D1BC72}" type="slidenum">
              <a:rPr lang="en-IN" smtClean="0"/>
              <a:t>‹#›</a:t>
            </a:fld>
            <a:endParaRPr lang="en-IN"/>
          </a:p>
        </p:txBody>
      </p:sp>
    </p:spTree>
    <p:extLst>
      <p:ext uri="{BB962C8B-B14F-4D97-AF65-F5344CB8AC3E}">
        <p14:creationId xmlns:p14="http://schemas.microsoft.com/office/powerpoint/2010/main" val="1176648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A004B3-F95F-48B1-8580-4056E978F346}"/>
              </a:ext>
            </a:extLst>
          </p:cNvPr>
          <p:cNvSpPr>
            <a:spLocks noGrp="1"/>
          </p:cNvSpPr>
          <p:nvPr>
            <p:ph type="dt" sz="half" idx="10"/>
          </p:nvPr>
        </p:nvSpPr>
        <p:spPr/>
        <p:txBody>
          <a:bodyPr/>
          <a:lstStyle/>
          <a:p>
            <a:fld id="{ED1D0C1C-BDD3-4EAC-BE81-87F1CCD75FA6}" type="datetimeFigureOut">
              <a:rPr lang="en-IN" smtClean="0"/>
              <a:t>05-05-2022</a:t>
            </a:fld>
            <a:endParaRPr lang="en-IN"/>
          </a:p>
        </p:txBody>
      </p:sp>
      <p:sp>
        <p:nvSpPr>
          <p:cNvPr id="3" name="Footer Placeholder 2">
            <a:extLst>
              <a:ext uri="{FF2B5EF4-FFF2-40B4-BE49-F238E27FC236}">
                <a16:creationId xmlns:a16="http://schemas.microsoft.com/office/drawing/2014/main" id="{65B56193-10CB-4F2E-B185-D5D7E9B74EF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3C30FE5-5F51-4E14-979B-48DD4246126A}"/>
              </a:ext>
            </a:extLst>
          </p:cNvPr>
          <p:cNvSpPr>
            <a:spLocks noGrp="1"/>
          </p:cNvSpPr>
          <p:nvPr>
            <p:ph type="sldNum" sz="quarter" idx="12"/>
          </p:nvPr>
        </p:nvSpPr>
        <p:spPr/>
        <p:txBody>
          <a:bodyPr/>
          <a:lstStyle/>
          <a:p>
            <a:fld id="{3F8F894A-EF78-4A89-9C87-E8B978D1BC72}" type="slidenum">
              <a:rPr lang="en-IN" smtClean="0"/>
              <a:t>‹#›</a:t>
            </a:fld>
            <a:endParaRPr lang="en-IN"/>
          </a:p>
        </p:txBody>
      </p:sp>
    </p:spTree>
    <p:extLst>
      <p:ext uri="{BB962C8B-B14F-4D97-AF65-F5344CB8AC3E}">
        <p14:creationId xmlns:p14="http://schemas.microsoft.com/office/powerpoint/2010/main" val="187388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ED4CA-10F1-49BE-9819-DC42E84481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CC66F07-41B5-4AEE-88C4-55F67F7A2F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30D0BF7-1E27-4F3A-A0DB-D75E267F93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2C6E6-3C69-4540-8C0E-42A26E53DACD}"/>
              </a:ext>
            </a:extLst>
          </p:cNvPr>
          <p:cNvSpPr>
            <a:spLocks noGrp="1"/>
          </p:cNvSpPr>
          <p:nvPr>
            <p:ph type="dt" sz="half" idx="10"/>
          </p:nvPr>
        </p:nvSpPr>
        <p:spPr/>
        <p:txBody>
          <a:bodyPr/>
          <a:lstStyle/>
          <a:p>
            <a:fld id="{ED1D0C1C-BDD3-4EAC-BE81-87F1CCD75FA6}" type="datetimeFigureOut">
              <a:rPr lang="en-IN" smtClean="0"/>
              <a:t>05-05-2022</a:t>
            </a:fld>
            <a:endParaRPr lang="en-IN"/>
          </a:p>
        </p:txBody>
      </p:sp>
      <p:sp>
        <p:nvSpPr>
          <p:cNvPr id="6" name="Footer Placeholder 5">
            <a:extLst>
              <a:ext uri="{FF2B5EF4-FFF2-40B4-BE49-F238E27FC236}">
                <a16:creationId xmlns:a16="http://schemas.microsoft.com/office/drawing/2014/main" id="{A12BCEB0-4B3C-43ED-B51C-7D79ED97223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99CDCE7-719D-4D57-B629-26A427CBD417}"/>
              </a:ext>
            </a:extLst>
          </p:cNvPr>
          <p:cNvSpPr>
            <a:spLocks noGrp="1"/>
          </p:cNvSpPr>
          <p:nvPr>
            <p:ph type="sldNum" sz="quarter" idx="12"/>
          </p:nvPr>
        </p:nvSpPr>
        <p:spPr/>
        <p:txBody>
          <a:bodyPr/>
          <a:lstStyle/>
          <a:p>
            <a:fld id="{3F8F894A-EF78-4A89-9C87-E8B978D1BC72}" type="slidenum">
              <a:rPr lang="en-IN" smtClean="0"/>
              <a:t>‹#›</a:t>
            </a:fld>
            <a:endParaRPr lang="en-IN"/>
          </a:p>
        </p:txBody>
      </p:sp>
    </p:spTree>
    <p:extLst>
      <p:ext uri="{BB962C8B-B14F-4D97-AF65-F5344CB8AC3E}">
        <p14:creationId xmlns:p14="http://schemas.microsoft.com/office/powerpoint/2010/main" val="1082252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743F0-5BA4-41A9-AB2F-6C17D5972E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6103DDE-080D-4BA4-9959-8EA1391F67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212DF37-FEFB-4ECA-AC98-58232DAA04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6BF82-6CD4-446C-BFDC-165EA7673FAD}"/>
              </a:ext>
            </a:extLst>
          </p:cNvPr>
          <p:cNvSpPr>
            <a:spLocks noGrp="1"/>
          </p:cNvSpPr>
          <p:nvPr>
            <p:ph type="dt" sz="half" idx="10"/>
          </p:nvPr>
        </p:nvSpPr>
        <p:spPr/>
        <p:txBody>
          <a:bodyPr/>
          <a:lstStyle/>
          <a:p>
            <a:fld id="{ED1D0C1C-BDD3-4EAC-BE81-87F1CCD75FA6}" type="datetimeFigureOut">
              <a:rPr lang="en-IN" smtClean="0"/>
              <a:t>05-05-2022</a:t>
            </a:fld>
            <a:endParaRPr lang="en-IN"/>
          </a:p>
        </p:txBody>
      </p:sp>
      <p:sp>
        <p:nvSpPr>
          <p:cNvPr id="6" name="Footer Placeholder 5">
            <a:extLst>
              <a:ext uri="{FF2B5EF4-FFF2-40B4-BE49-F238E27FC236}">
                <a16:creationId xmlns:a16="http://schemas.microsoft.com/office/drawing/2014/main" id="{406DD64A-E332-4718-BE6D-BD3C423BC32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93A646C-BE74-4552-A6F0-F27E33C9532D}"/>
              </a:ext>
            </a:extLst>
          </p:cNvPr>
          <p:cNvSpPr>
            <a:spLocks noGrp="1"/>
          </p:cNvSpPr>
          <p:nvPr>
            <p:ph type="sldNum" sz="quarter" idx="12"/>
          </p:nvPr>
        </p:nvSpPr>
        <p:spPr/>
        <p:txBody>
          <a:bodyPr/>
          <a:lstStyle/>
          <a:p>
            <a:fld id="{3F8F894A-EF78-4A89-9C87-E8B978D1BC72}" type="slidenum">
              <a:rPr lang="en-IN" smtClean="0"/>
              <a:t>‹#›</a:t>
            </a:fld>
            <a:endParaRPr lang="en-IN"/>
          </a:p>
        </p:txBody>
      </p:sp>
    </p:spTree>
    <p:extLst>
      <p:ext uri="{BB962C8B-B14F-4D97-AF65-F5344CB8AC3E}">
        <p14:creationId xmlns:p14="http://schemas.microsoft.com/office/powerpoint/2010/main" val="369804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8A25DE-1BC6-43E7-8DDE-5747E45C40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80294FC-9046-4B55-AFA5-9F37B1AFB4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0634C05-9552-4671-819D-AD074C3B4D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1D0C1C-BDD3-4EAC-BE81-87F1CCD75FA6}" type="datetimeFigureOut">
              <a:rPr lang="en-IN" smtClean="0"/>
              <a:t>05-05-2022</a:t>
            </a:fld>
            <a:endParaRPr lang="en-IN"/>
          </a:p>
        </p:txBody>
      </p:sp>
      <p:sp>
        <p:nvSpPr>
          <p:cNvPr id="5" name="Footer Placeholder 4">
            <a:extLst>
              <a:ext uri="{FF2B5EF4-FFF2-40B4-BE49-F238E27FC236}">
                <a16:creationId xmlns:a16="http://schemas.microsoft.com/office/drawing/2014/main" id="{9BEE1275-1EA9-4CEA-AA18-9831835488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1A4B63C-35CA-4C6D-9BC4-3FDEDDEFCC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F894A-EF78-4A89-9C87-E8B978D1BC72}" type="slidenum">
              <a:rPr lang="en-IN" smtClean="0"/>
              <a:t>‹#›</a:t>
            </a:fld>
            <a:endParaRPr lang="en-IN"/>
          </a:p>
        </p:txBody>
      </p:sp>
    </p:spTree>
    <p:extLst>
      <p:ext uri="{BB962C8B-B14F-4D97-AF65-F5344CB8AC3E}">
        <p14:creationId xmlns:p14="http://schemas.microsoft.com/office/powerpoint/2010/main" val="3544620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FDA1C6-AFC1-4017-B13D-051BA84C0B05}"/>
              </a:ext>
            </a:extLst>
          </p:cNvPr>
          <p:cNvSpPr txBox="1"/>
          <p:nvPr/>
        </p:nvSpPr>
        <p:spPr>
          <a:xfrm>
            <a:off x="3759199" y="733778"/>
            <a:ext cx="4199467" cy="523220"/>
          </a:xfrm>
          <a:prstGeom prst="rect">
            <a:avLst/>
          </a:prstGeom>
          <a:noFill/>
        </p:spPr>
        <p:txBody>
          <a:bodyPr wrap="square" rtlCol="0">
            <a:spAutoFit/>
          </a:bodyPr>
          <a:lstStyle/>
          <a:p>
            <a:r>
              <a:rPr lang="en-IN" sz="2800" b="1" dirty="0"/>
              <a:t>SEC-III: SERICULTURE</a:t>
            </a:r>
          </a:p>
        </p:txBody>
      </p:sp>
      <p:pic>
        <p:nvPicPr>
          <p:cNvPr id="7" name="Picture 6">
            <a:extLst>
              <a:ext uri="{FF2B5EF4-FFF2-40B4-BE49-F238E27FC236}">
                <a16:creationId xmlns:a16="http://schemas.microsoft.com/office/drawing/2014/main" id="{25C4240E-F271-4880-8DB8-2B64B4851A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198" y="1535288"/>
            <a:ext cx="3623735" cy="3364089"/>
          </a:xfrm>
          <a:prstGeom prst="rect">
            <a:avLst/>
          </a:prstGeom>
        </p:spPr>
      </p:pic>
      <p:sp>
        <p:nvSpPr>
          <p:cNvPr id="8" name="TextBox 7">
            <a:extLst>
              <a:ext uri="{FF2B5EF4-FFF2-40B4-BE49-F238E27FC236}">
                <a16:creationId xmlns:a16="http://schemas.microsoft.com/office/drawing/2014/main" id="{C2DEE817-EFA0-457C-AA75-522CAC90290A}"/>
              </a:ext>
            </a:extLst>
          </p:cNvPr>
          <p:cNvSpPr txBox="1"/>
          <p:nvPr/>
        </p:nvSpPr>
        <p:spPr>
          <a:xfrm>
            <a:off x="462844" y="4899377"/>
            <a:ext cx="6491748" cy="1569660"/>
          </a:xfrm>
          <a:prstGeom prst="rect">
            <a:avLst/>
          </a:prstGeom>
          <a:noFill/>
        </p:spPr>
        <p:txBody>
          <a:bodyPr wrap="square" rtlCol="0">
            <a:spAutoFit/>
          </a:bodyPr>
          <a:lstStyle/>
          <a:p>
            <a:r>
              <a:rPr lang="en-IN" sz="2400" dirty="0"/>
              <a:t>Name of the Teacher:- </a:t>
            </a:r>
            <a:r>
              <a:rPr lang="en-IN" sz="2400" dirty="0" err="1">
                <a:solidFill>
                  <a:srgbClr val="002060"/>
                </a:solidFill>
              </a:rPr>
              <a:t>Saimoun</a:t>
            </a:r>
            <a:r>
              <a:rPr lang="en-IN" sz="2400" dirty="0">
                <a:solidFill>
                  <a:srgbClr val="002060"/>
                </a:solidFill>
              </a:rPr>
              <a:t> Ken </a:t>
            </a:r>
            <a:r>
              <a:rPr lang="en-IN" sz="2400" dirty="0" err="1">
                <a:solidFill>
                  <a:srgbClr val="002060"/>
                </a:solidFill>
              </a:rPr>
              <a:t>Manhai</a:t>
            </a:r>
            <a:endParaRPr lang="en-IN" sz="2400" dirty="0">
              <a:solidFill>
                <a:srgbClr val="002060"/>
              </a:solidFill>
            </a:endParaRPr>
          </a:p>
          <a:p>
            <a:r>
              <a:rPr lang="en-IN" sz="2400" dirty="0">
                <a:solidFill>
                  <a:srgbClr val="002060"/>
                </a:solidFill>
              </a:rPr>
              <a:t>                                         Dept. of Zoology</a:t>
            </a:r>
          </a:p>
          <a:p>
            <a:r>
              <a:rPr lang="en-IN" sz="2400" dirty="0">
                <a:solidFill>
                  <a:srgbClr val="002060"/>
                </a:solidFill>
              </a:rPr>
              <a:t>                                         </a:t>
            </a:r>
            <a:r>
              <a:rPr lang="en-IN" sz="2400" dirty="0" err="1">
                <a:solidFill>
                  <a:srgbClr val="002060"/>
                </a:solidFill>
              </a:rPr>
              <a:t>Silapathar</a:t>
            </a:r>
            <a:r>
              <a:rPr lang="en-IN" sz="2400" dirty="0">
                <a:solidFill>
                  <a:srgbClr val="002060"/>
                </a:solidFill>
              </a:rPr>
              <a:t> College</a:t>
            </a:r>
          </a:p>
          <a:p>
            <a:r>
              <a:rPr lang="en-IN" sz="2400" dirty="0">
                <a:solidFill>
                  <a:srgbClr val="002060"/>
                </a:solidFill>
              </a:rPr>
              <a:t>                                         </a:t>
            </a:r>
            <a:r>
              <a:rPr lang="en-IN" sz="2400" dirty="0" err="1">
                <a:solidFill>
                  <a:srgbClr val="002060"/>
                </a:solidFill>
              </a:rPr>
              <a:t>Silapathar</a:t>
            </a:r>
            <a:endParaRPr lang="en-IN" sz="2400" dirty="0">
              <a:solidFill>
                <a:srgbClr val="002060"/>
              </a:solidFill>
            </a:endParaRPr>
          </a:p>
        </p:txBody>
      </p:sp>
      <p:sp>
        <p:nvSpPr>
          <p:cNvPr id="9" name="TextBox 8">
            <a:extLst>
              <a:ext uri="{FF2B5EF4-FFF2-40B4-BE49-F238E27FC236}">
                <a16:creationId xmlns:a16="http://schemas.microsoft.com/office/drawing/2014/main" id="{B9E1DBC2-1ADD-4288-8429-65ABAB2A3E9C}"/>
              </a:ext>
            </a:extLst>
          </p:cNvPr>
          <p:cNvSpPr txBox="1"/>
          <p:nvPr/>
        </p:nvSpPr>
        <p:spPr>
          <a:xfrm>
            <a:off x="8015109" y="2009422"/>
            <a:ext cx="3623735" cy="1938992"/>
          </a:xfrm>
          <a:prstGeom prst="rect">
            <a:avLst/>
          </a:prstGeom>
          <a:noFill/>
        </p:spPr>
        <p:txBody>
          <a:bodyPr wrap="square" rtlCol="0">
            <a:spAutoFit/>
          </a:bodyPr>
          <a:lstStyle/>
          <a:p>
            <a:r>
              <a:rPr lang="en-IN" sz="2400" dirty="0"/>
              <a:t>Topics</a:t>
            </a:r>
            <a:r>
              <a:rPr lang="en-IN" sz="2400" dirty="0">
                <a:solidFill>
                  <a:srgbClr val="C00000"/>
                </a:solidFill>
              </a:rPr>
              <a:t>: Definition</a:t>
            </a:r>
          </a:p>
          <a:p>
            <a:r>
              <a:rPr lang="en-IN" sz="2400" dirty="0">
                <a:solidFill>
                  <a:srgbClr val="C00000"/>
                </a:solidFill>
              </a:rPr>
              <a:t>             History</a:t>
            </a:r>
          </a:p>
          <a:p>
            <a:r>
              <a:rPr lang="en-IN" sz="2400" dirty="0">
                <a:solidFill>
                  <a:srgbClr val="C00000"/>
                </a:solidFill>
              </a:rPr>
              <a:t>             Present Status</a:t>
            </a:r>
          </a:p>
          <a:p>
            <a:r>
              <a:rPr lang="en-IN" sz="2400" dirty="0">
                <a:solidFill>
                  <a:srgbClr val="C00000"/>
                </a:solidFill>
              </a:rPr>
              <a:t>             Silk route</a:t>
            </a:r>
          </a:p>
          <a:p>
            <a:r>
              <a:rPr lang="en-IN" sz="2400" dirty="0">
                <a:solidFill>
                  <a:srgbClr val="C00000"/>
                </a:solidFill>
              </a:rPr>
              <a:t>             Types of Silkworms</a:t>
            </a:r>
          </a:p>
        </p:txBody>
      </p:sp>
      <p:sp>
        <p:nvSpPr>
          <p:cNvPr id="10" name="TextBox 9">
            <a:extLst>
              <a:ext uri="{FF2B5EF4-FFF2-40B4-BE49-F238E27FC236}">
                <a16:creationId xmlns:a16="http://schemas.microsoft.com/office/drawing/2014/main" id="{7658B4D0-C6D1-4FDF-AE9E-930C9B44B368}"/>
              </a:ext>
            </a:extLst>
          </p:cNvPr>
          <p:cNvSpPr txBox="1"/>
          <p:nvPr/>
        </p:nvSpPr>
        <p:spPr>
          <a:xfrm>
            <a:off x="3759198" y="1256998"/>
            <a:ext cx="4526846" cy="523220"/>
          </a:xfrm>
          <a:prstGeom prst="rect">
            <a:avLst/>
          </a:prstGeom>
          <a:noFill/>
        </p:spPr>
        <p:txBody>
          <a:bodyPr wrap="square" rtlCol="0">
            <a:spAutoFit/>
          </a:bodyPr>
          <a:lstStyle/>
          <a:p>
            <a:r>
              <a:rPr lang="en-IN" sz="2800" b="1" dirty="0">
                <a:solidFill>
                  <a:srgbClr val="7030A0"/>
                </a:solidFill>
              </a:rPr>
              <a:t>B.Sc. </a:t>
            </a:r>
            <a:r>
              <a:rPr lang="en-IN" sz="2800" b="1">
                <a:solidFill>
                  <a:srgbClr val="7030A0"/>
                </a:solidFill>
              </a:rPr>
              <a:t>4</a:t>
            </a:r>
            <a:r>
              <a:rPr lang="en-IN" sz="2800" b="1" baseline="30000">
                <a:solidFill>
                  <a:srgbClr val="7030A0"/>
                </a:solidFill>
              </a:rPr>
              <a:t>th</a:t>
            </a:r>
            <a:r>
              <a:rPr lang="en-IN" sz="2800" b="1">
                <a:solidFill>
                  <a:srgbClr val="7030A0"/>
                </a:solidFill>
              </a:rPr>
              <a:t> Sem </a:t>
            </a:r>
            <a:r>
              <a:rPr lang="en-IN" sz="2800" b="1" dirty="0">
                <a:solidFill>
                  <a:srgbClr val="7030A0"/>
                </a:solidFill>
              </a:rPr>
              <a:t>Zoology (Hons.)</a:t>
            </a:r>
          </a:p>
        </p:txBody>
      </p:sp>
    </p:spTree>
    <p:extLst>
      <p:ext uri="{BB962C8B-B14F-4D97-AF65-F5344CB8AC3E}">
        <p14:creationId xmlns:p14="http://schemas.microsoft.com/office/powerpoint/2010/main" val="1592043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73304A-D8FC-481E-BD4C-849D21ACE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78538" cy="2088444"/>
          </a:xfrm>
          <a:prstGeom prst="rect">
            <a:avLst/>
          </a:prstGeom>
        </p:spPr>
      </p:pic>
      <p:pic>
        <p:nvPicPr>
          <p:cNvPr id="10" name="Picture 9">
            <a:extLst>
              <a:ext uri="{FF2B5EF4-FFF2-40B4-BE49-F238E27FC236}">
                <a16:creationId xmlns:a16="http://schemas.microsoft.com/office/drawing/2014/main" id="{CD5C840D-321F-4ED2-83AE-332BD40BC99E}"/>
              </a:ext>
            </a:extLst>
          </p:cNvPr>
          <p:cNvPicPr>
            <a:picLocks noChangeAspect="1"/>
          </p:cNvPicPr>
          <p:nvPr/>
        </p:nvPicPr>
        <p:blipFill rotWithShape="1">
          <a:blip r:embed="rId3">
            <a:extLst>
              <a:ext uri="{28A0092B-C50C-407E-A947-70E740481C1C}">
                <a14:useLocalDpi xmlns:a14="http://schemas.microsoft.com/office/drawing/2010/main" val="0"/>
              </a:ext>
            </a:extLst>
          </a:blip>
          <a:srcRect l="3745" t="10566" r="9017" b="2633"/>
          <a:stretch/>
        </p:blipFill>
        <p:spPr>
          <a:xfrm>
            <a:off x="3397956" y="788811"/>
            <a:ext cx="7224890" cy="5280378"/>
          </a:xfrm>
          <a:prstGeom prst="rect">
            <a:avLst/>
          </a:prstGeom>
        </p:spPr>
      </p:pic>
    </p:spTree>
    <p:extLst>
      <p:ext uri="{BB962C8B-B14F-4D97-AF65-F5344CB8AC3E}">
        <p14:creationId xmlns:p14="http://schemas.microsoft.com/office/powerpoint/2010/main" val="3756523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7D39B6-012C-4C55-BADB-549529078E7E}"/>
              </a:ext>
            </a:extLst>
          </p:cNvPr>
          <p:cNvPicPr>
            <a:picLocks noChangeAspect="1"/>
          </p:cNvPicPr>
          <p:nvPr/>
        </p:nvPicPr>
        <p:blipFill rotWithShape="1">
          <a:blip r:embed="rId2">
            <a:extLst>
              <a:ext uri="{28A0092B-C50C-407E-A947-70E740481C1C}">
                <a14:useLocalDpi xmlns:a14="http://schemas.microsoft.com/office/drawing/2010/main" val="0"/>
              </a:ext>
            </a:extLst>
          </a:blip>
          <a:srcRect l="1375" r="4580"/>
          <a:stretch/>
        </p:blipFill>
        <p:spPr>
          <a:xfrm>
            <a:off x="936978" y="203200"/>
            <a:ext cx="9708444" cy="6524978"/>
          </a:xfrm>
          <a:prstGeom prst="rect">
            <a:avLst/>
          </a:prstGeom>
        </p:spPr>
      </p:pic>
    </p:spTree>
    <p:extLst>
      <p:ext uri="{BB962C8B-B14F-4D97-AF65-F5344CB8AC3E}">
        <p14:creationId xmlns:p14="http://schemas.microsoft.com/office/powerpoint/2010/main" val="3296468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69A003-7178-4A4D-BAA6-6E0056D89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7333" y="266220"/>
            <a:ext cx="3460949" cy="2567291"/>
          </a:xfrm>
          <a:prstGeom prst="rect">
            <a:avLst/>
          </a:prstGeom>
        </p:spPr>
      </p:pic>
      <p:sp>
        <p:nvSpPr>
          <p:cNvPr id="6" name="TextBox 5">
            <a:extLst>
              <a:ext uri="{FF2B5EF4-FFF2-40B4-BE49-F238E27FC236}">
                <a16:creationId xmlns:a16="http://schemas.microsoft.com/office/drawing/2014/main" id="{BDCCC03A-1ACA-4DA3-81DB-8AF3B091342E}"/>
              </a:ext>
            </a:extLst>
          </p:cNvPr>
          <p:cNvSpPr txBox="1"/>
          <p:nvPr/>
        </p:nvSpPr>
        <p:spPr>
          <a:xfrm>
            <a:off x="745068" y="801511"/>
            <a:ext cx="7473244" cy="4247317"/>
          </a:xfrm>
          <a:prstGeom prst="rect">
            <a:avLst/>
          </a:prstGeom>
          <a:noFill/>
        </p:spPr>
        <p:txBody>
          <a:bodyPr wrap="square" rtlCol="0">
            <a:spAutoFit/>
          </a:bodyPr>
          <a:lstStyle/>
          <a:p>
            <a:r>
              <a:rPr lang="en-IN" sz="2800" dirty="0">
                <a:solidFill>
                  <a:srgbClr val="7030A0"/>
                </a:solidFill>
              </a:rPr>
              <a:t>Silk route-</a:t>
            </a:r>
          </a:p>
          <a:p>
            <a:endParaRPr lang="en-IN" sz="2800" dirty="0">
              <a:solidFill>
                <a:srgbClr val="7030A0"/>
              </a:solidFill>
            </a:endParaRPr>
          </a:p>
          <a:p>
            <a:pPr algn="just"/>
            <a:r>
              <a:rPr lang="en-IN" sz="2800" dirty="0">
                <a:solidFill>
                  <a:srgbClr val="C00000"/>
                </a:solidFill>
              </a:rPr>
              <a:t>The silk route was a historic trade route that  dated from the second century B.C. until the 14</a:t>
            </a:r>
            <a:r>
              <a:rPr lang="en-IN" sz="2800" baseline="30000" dirty="0">
                <a:solidFill>
                  <a:srgbClr val="C00000"/>
                </a:solidFill>
              </a:rPr>
              <a:t>th</a:t>
            </a:r>
            <a:r>
              <a:rPr lang="en-IN" sz="2800" dirty="0">
                <a:solidFill>
                  <a:srgbClr val="C00000"/>
                </a:solidFill>
              </a:rPr>
              <a:t> century A.D. It stretched from Asia to the Mediterranean, traversing China, India, Persia, Arabia, Greece and Italy. It was dubbed the silk route because of the heavy silk trading that took place during that period</a:t>
            </a:r>
          </a:p>
          <a:p>
            <a:endParaRPr lang="en-IN" dirty="0"/>
          </a:p>
        </p:txBody>
      </p:sp>
    </p:spTree>
    <p:extLst>
      <p:ext uri="{BB962C8B-B14F-4D97-AF65-F5344CB8AC3E}">
        <p14:creationId xmlns:p14="http://schemas.microsoft.com/office/powerpoint/2010/main" val="3499782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18F6E8-7919-418E-A068-7670D0208913}"/>
              </a:ext>
            </a:extLst>
          </p:cNvPr>
          <p:cNvSpPr txBox="1"/>
          <p:nvPr/>
        </p:nvSpPr>
        <p:spPr>
          <a:xfrm>
            <a:off x="3804356" y="406400"/>
            <a:ext cx="4422429" cy="523220"/>
          </a:xfrm>
          <a:prstGeom prst="rect">
            <a:avLst/>
          </a:prstGeom>
          <a:noFill/>
        </p:spPr>
        <p:txBody>
          <a:bodyPr wrap="none" rtlCol="0">
            <a:spAutoFit/>
          </a:bodyPr>
          <a:lstStyle/>
          <a:p>
            <a:r>
              <a:rPr lang="en-IN" sz="2800" b="1" dirty="0"/>
              <a:t>Different types of Silkworms</a:t>
            </a:r>
          </a:p>
        </p:txBody>
      </p:sp>
      <p:sp>
        <p:nvSpPr>
          <p:cNvPr id="5" name="TextBox 4">
            <a:extLst>
              <a:ext uri="{FF2B5EF4-FFF2-40B4-BE49-F238E27FC236}">
                <a16:creationId xmlns:a16="http://schemas.microsoft.com/office/drawing/2014/main" id="{51CD6982-6068-4A23-A020-A527DEBFED88}"/>
              </a:ext>
            </a:extLst>
          </p:cNvPr>
          <p:cNvSpPr txBox="1"/>
          <p:nvPr/>
        </p:nvSpPr>
        <p:spPr>
          <a:xfrm>
            <a:off x="1117600" y="1332089"/>
            <a:ext cx="10521243" cy="3108543"/>
          </a:xfrm>
          <a:prstGeom prst="rect">
            <a:avLst/>
          </a:prstGeom>
          <a:noFill/>
        </p:spPr>
        <p:txBody>
          <a:bodyPr wrap="square" rtlCol="0">
            <a:spAutoFit/>
          </a:bodyPr>
          <a:lstStyle/>
          <a:p>
            <a:pPr marL="457200" indent="-457200">
              <a:buFont typeface="Arial" panose="020B0604020202020204" pitchFamily="34" charset="0"/>
              <a:buChar char="•"/>
            </a:pPr>
            <a:r>
              <a:rPr lang="en-IN" sz="2800" dirty="0"/>
              <a:t>There are five major types of silkworm for commercial importance</a:t>
            </a:r>
          </a:p>
          <a:p>
            <a:endParaRPr lang="en-IN" sz="2800" dirty="0"/>
          </a:p>
          <a:p>
            <a:pPr marL="457200" indent="-457200">
              <a:buFont typeface="Wingdings" panose="05000000000000000000" pitchFamily="2" charset="2"/>
              <a:buChar char="Ø"/>
            </a:pPr>
            <a:r>
              <a:rPr lang="en-IN" sz="2800" dirty="0"/>
              <a:t>Mulberry silkworm</a:t>
            </a:r>
          </a:p>
          <a:p>
            <a:pPr marL="457200" indent="-457200">
              <a:buFont typeface="Wingdings" panose="05000000000000000000" pitchFamily="2" charset="2"/>
              <a:buChar char="Ø"/>
            </a:pPr>
            <a:r>
              <a:rPr lang="en-IN" sz="2800" dirty="0" err="1"/>
              <a:t>Tasar</a:t>
            </a:r>
            <a:r>
              <a:rPr lang="en-IN" sz="2800" dirty="0"/>
              <a:t> silkworm</a:t>
            </a:r>
          </a:p>
          <a:p>
            <a:pPr marL="457200" indent="-457200">
              <a:buFont typeface="Wingdings" panose="05000000000000000000" pitchFamily="2" charset="2"/>
              <a:buChar char="Ø"/>
            </a:pPr>
            <a:r>
              <a:rPr lang="en-IN" sz="2800" dirty="0"/>
              <a:t>Oak </a:t>
            </a:r>
            <a:r>
              <a:rPr lang="en-IN" sz="2800" dirty="0" err="1"/>
              <a:t>tasar</a:t>
            </a:r>
            <a:r>
              <a:rPr lang="en-IN" sz="2800" dirty="0"/>
              <a:t> silkworm</a:t>
            </a:r>
          </a:p>
          <a:p>
            <a:pPr marL="457200" indent="-457200">
              <a:buFont typeface="Wingdings" panose="05000000000000000000" pitchFamily="2" charset="2"/>
              <a:buChar char="Ø"/>
            </a:pPr>
            <a:r>
              <a:rPr lang="en-IN" sz="2800" dirty="0"/>
              <a:t>Eri silkworm</a:t>
            </a:r>
          </a:p>
          <a:p>
            <a:pPr marL="457200" indent="-457200">
              <a:buFont typeface="Wingdings" panose="05000000000000000000" pitchFamily="2" charset="2"/>
              <a:buChar char="Ø"/>
            </a:pPr>
            <a:r>
              <a:rPr lang="en-IN" sz="2800" dirty="0" err="1"/>
              <a:t>Muga</a:t>
            </a:r>
            <a:r>
              <a:rPr lang="en-IN" sz="2800" dirty="0"/>
              <a:t> silkworm</a:t>
            </a:r>
          </a:p>
        </p:txBody>
      </p:sp>
    </p:spTree>
    <p:extLst>
      <p:ext uri="{BB962C8B-B14F-4D97-AF65-F5344CB8AC3E}">
        <p14:creationId xmlns:p14="http://schemas.microsoft.com/office/powerpoint/2010/main" val="247617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138</Words>
  <Application>Microsoft Office PowerPoint</Application>
  <PresentationFormat>Widescreen</PresentationFormat>
  <Paragraphs>22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Merina Narah</dc:creator>
  <cp:lastModifiedBy>Merina Narah</cp:lastModifiedBy>
  <cp:revision>8</cp:revision>
  <dcterms:created xsi:type="dcterms:W3CDTF">2021-10-05T10:04:45Z</dcterms:created>
  <dcterms:modified xsi:type="dcterms:W3CDTF">2022-05-05T08:02:03Z</dcterms:modified>
</cp:coreProperties>
</file>