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8"/>
  </p:notesMasterIdLst>
  <p:handoutMasterIdLst>
    <p:handoutMasterId r:id="rId9"/>
  </p:handoutMasterIdLst>
  <p:sldIdLst>
    <p:sldId id="257" r:id="rId2"/>
    <p:sldId id="258" r:id="rId3"/>
    <p:sldId id="262" r:id="rId4"/>
    <p:sldId id="259" r:id="rId5"/>
    <p:sldId id="260" r:id="rId6"/>
    <p:sldId id="261" r:id="rId7"/>
  </p:sldIdLst>
  <p:sldSz cx="9144000" cy="6858000" type="screen4x3"/>
  <p:notesSz cx="6662738" cy="9906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9655" autoAdjust="0"/>
    <p:restoredTop sz="86441" autoAdjust="0"/>
  </p:normalViewPr>
  <p:slideViewPr>
    <p:cSldViewPr snapToGrid="0">
      <p:cViewPr>
        <p:scale>
          <a:sx n="100" d="100"/>
          <a:sy n="100" d="100"/>
        </p:scale>
        <p:origin x="-522" y="390"/>
      </p:cViewPr>
      <p:guideLst>
        <p:guide orient="horz" pos="2160"/>
        <p:guide pos="2880"/>
      </p:guideLst>
    </p:cSldViewPr>
  </p:slideViewPr>
  <p:outlineViewPr>
    <p:cViewPr>
      <p:scale>
        <a:sx n="33" d="100"/>
        <a:sy n="33" d="100"/>
      </p:scale>
      <p:origin x="222"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53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774010" y="0"/>
            <a:ext cx="2887186" cy="495300"/>
          </a:xfrm>
          <a:prstGeom prst="rect">
            <a:avLst/>
          </a:prstGeom>
        </p:spPr>
        <p:txBody>
          <a:bodyPr vert="horz" lIns="91440" tIns="45720" rIns="91440" bIns="45720" rtlCol="0"/>
          <a:lstStyle>
            <a:lvl1pPr algn="r">
              <a:defRPr sz="1200"/>
            </a:lvl1pPr>
          </a:lstStyle>
          <a:p>
            <a:fld id="{886C7C26-1B84-4EDD-9051-3FB4BA638106}" type="datetimeFigureOut">
              <a:rPr lang="en-US" smtClean="0"/>
              <a:pPr/>
              <a:t>5/4/2022</a:t>
            </a:fld>
            <a:endParaRPr lang="en-IN"/>
          </a:p>
        </p:txBody>
      </p:sp>
      <p:sp>
        <p:nvSpPr>
          <p:cNvPr id="4" name="Footer Placeholder 3"/>
          <p:cNvSpPr>
            <a:spLocks noGrp="1"/>
          </p:cNvSpPr>
          <p:nvPr>
            <p:ph type="ftr" sz="quarter" idx="2"/>
          </p:nvPr>
        </p:nvSpPr>
        <p:spPr>
          <a:xfrm>
            <a:off x="0" y="9408981"/>
            <a:ext cx="2887186" cy="49530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774010" y="9408981"/>
            <a:ext cx="2887186" cy="495300"/>
          </a:xfrm>
          <a:prstGeom prst="rect">
            <a:avLst/>
          </a:prstGeom>
        </p:spPr>
        <p:txBody>
          <a:bodyPr vert="horz" lIns="91440" tIns="45720" rIns="91440" bIns="45720" rtlCol="0" anchor="b"/>
          <a:lstStyle>
            <a:lvl1pPr algn="r">
              <a:defRPr sz="1200"/>
            </a:lvl1pPr>
          </a:lstStyle>
          <a:p>
            <a:fld id="{353749F3-FE6D-4E71-9580-9AFD39C09FBF}" type="slidenum">
              <a:rPr lang="en-IN" smtClean="0"/>
              <a:pPr/>
              <a:t>‹#›</a:t>
            </a:fld>
            <a:endParaRPr lang="en-I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9" name="Rectangle 2"/>
          <p:cNvSpPr>
            <a:spLocks noGrp="1" noChangeArrowheads="1"/>
          </p:cNvSpPr>
          <p:nvPr>
            <p:ph type="hdr" sz="quarter"/>
          </p:nvPr>
        </p:nvSpPr>
        <p:spPr bwMode="auto">
          <a:xfrm>
            <a:off x="3" y="2"/>
            <a:ext cx="2988978" cy="55549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50" name="Rectangle 3"/>
          <p:cNvSpPr>
            <a:spLocks noGrp="1" noChangeArrowheads="1"/>
          </p:cNvSpPr>
          <p:nvPr>
            <p:ph type="dt" idx="1"/>
          </p:nvPr>
        </p:nvSpPr>
        <p:spPr bwMode="auto">
          <a:xfrm>
            <a:off x="3906649" y="2"/>
            <a:ext cx="2988978" cy="55549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51" name="Rectangle 4"/>
          <p:cNvSpPr>
            <a:spLocks noGrp="1" noRot="1" noChangeAspect="1" noChangeArrowheads="1" noTextEdit="1"/>
          </p:cNvSpPr>
          <p:nvPr>
            <p:ph type="sldImg" idx="2"/>
          </p:nvPr>
        </p:nvSpPr>
        <p:spPr bwMode="auto">
          <a:xfrm>
            <a:off x="676275" y="830263"/>
            <a:ext cx="5543550" cy="4159250"/>
          </a:xfrm>
          <a:prstGeom prst="rect">
            <a:avLst/>
          </a:prstGeom>
          <a:noFill/>
          <a:ln w="9525">
            <a:solidFill>
              <a:srgbClr val="000000"/>
            </a:solidFill>
            <a:miter lim="800000"/>
            <a:headEnd/>
            <a:tailEnd/>
          </a:ln>
          <a:effectLst/>
        </p:spPr>
      </p:sp>
      <p:sp>
        <p:nvSpPr>
          <p:cNvPr id="1048652" name="Rectangle 5"/>
          <p:cNvSpPr>
            <a:spLocks noGrp="1" noChangeArrowheads="1"/>
          </p:cNvSpPr>
          <p:nvPr>
            <p:ph type="body" sz="quarter" idx="3"/>
          </p:nvPr>
        </p:nvSpPr>
        <p:spPr bwMode="auto">
          <a:xfrm>
            <a:off x="689410" y="5267724"/>
            <a:ext cx="5518351" cy="4989115"/>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3" name="Rectangle 6"/>
          <p:cNvSpPr>
            <a:spLocks noGrp="1" noChangeArrowheads="1"/>
          </p:cNvSpPr>
          <p:nvPr>
            <p:ph type="ftr" sz="quarter" idx="4"/>
          </p:nvPr>
        </p:nvSpPr>
        <p:spPr bwMode="auto">
          <a:xfrm>
            <a:off x="3" y="10530286"/>
            <a:ext cx="2988978" cy="55549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54" name="Rectangle 7"/>
          <p:cNvSpPr>
            <a:spLocks noGrp="1" noChangeArrowheads="1"/>
          </p:cNvSpPr>
          <p:nvPr>
            <p:ph type="sldNum" sz="quarter" idx="5"/>
          </p:nvPr>
        </p:nvSpPr>
        <p:spPr bwMode="auto">
          <a:xfrm>
            <a:off x="3906649" y="10530286"/>
            <a:ext cx="2988978" cy="55549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0BC1078-46ED-40F9-8930-935BAD7C2B02}" type="datetimeFigureOut">
              <a:rPr lang="zh-CN" altLang="en-US" smtClean="0"/>
              <a:pPr/>
              <a:t>2022/5/4</a:t>
            </a:fld>
            <a:endParaRPr lang="zh-CN" alt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zh-CN" alt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5B52ADC-5BFA-4FBD-BEE2-16096B7F4166}" type="slidenum">
              <a:rPr lang="zh-CN" altLang="en-US" smtClean="0"/>
              <a:pPr/>
              <a:t>‹#›</a:t>
            </a:fld>
            <a:endParaRPr lang="zh-CN" altLang="en-US"/>
          </a:p>
        </p:txBody>
      </p:sp>
    </p:spTree>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BC1078-46ED-40F9-8930-935BAD7C2B02}" type="datetimeFigureOut">
              <a:rPr lang="zh-CN" altLang="en-US" smtClean="0"/>
              <a:pPr/>
              <a:t>2022/5/4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BC1078-46ED-40F9-8930-935BAD7C2B02}" type="datetimeFigureOut">
              <a:rPr lang="zh-CN" altLang="en-US" smtClean="0"/>
              <a:pPr/>
              <a:t>2022/5/4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0BC1078-46ED-40F9-8930-935BAD7C2B02}" type="datetimeFigureOut">
              <a:rPr lang="zh-CN" altLang="en-US" smtClean="0"/>
              <a:pPr/>
              <a:t>2022/5/4</a:t>
            </a:fld>
            <a:endParaRPr lang="zh-CN" altLang="en-US"/>
          </a:p>
        </p:txBody>
      </p:sp>
      <p:sp>
        <p:nvSpPr>
          <p:cNvPr id="9" name="Slide Number Placeholder 8"/>
          <p:cNvSpPr>
            <a:spLocks noGrp="1"/>
          </p:cNvSpPr>
          <p:nvPr>
            <p:ph type="sldNum" sz="quarter" idx="15"/>
          </p:nvPr>
        </p:nvSpPr>
        <p:spPr/>
        <p:txBody>
          <a:bodyPr rtlCol="0"/>
          <a:lstStyle/>
          <a:p>
            <a:fld id="{D5B52ADC-5BFA-4FBD-BEE2-16096B7F4166}" type="slidenum">
              <a:rPr lang="zh-CN" altLang="en-US" smtClean="0"/>
              <a:pPr/>
              <a:t>‹#›</a:t>
            </a:fld>
            <a:endParaRPr lang="zh-CN" altLang="en-US"/>
          </a:p>
        </p:txBody>
      </p:sp>
      <p:sp>
        <p:nvSpPr>
          <p:cNvPr id="10" name="Footer Placeholder 9"/>
          <p:cNvSpPr>
            <a:spLocks noGrp="1"/>
          </p:cNvSpPr>
          <p:nvPr>
            <p:ph type="ftr" sz="quarter" idx="16"/>
          </p:nvPr>
        </p:nvSpPr>
        <p:spPr/>
        <p:txBody>
          <a:bodyPr rtlCol="0"/>
          <a:lstStyle/>
          <a:p>
            <a:endParaRPr lang="zh-CN" altLang="en-US"/>
          </a:p>
        </p:txBody>
      </p:sp>
    </p:spTree>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0BC1078-46ED-40F9-8930-935BAD7C2B02}" type="datetimeFigureOut">
              <a:rPr lang="zh-CN" altLang="en-US" smtClean="0"/>
              <a:pPr/>
              <a:t>2022/5/4</a:t>
            </a:fld>
            <a:endParaRPr lang="zh-CN" alt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zh-CN" alt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5B52ADC-5BFA-4FBD-BEE2-16096B7F4166}" type="slidenum">
              <a:rPr lang="zh-CN" altLang="en-US" smtClean="0"/>
              <a:pPr/>
              <a:t>‹#›</a:t>
            </a:fld>
            <a:endParaRPr lang="zh-CN" altLang="en-US"/>
          </a:p>
        </p:txBody>
      </p:sp>
    </p:spTree>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0BC1078-46ED-40F9-8930-935BAD7C2B02}" type="datetimeFigureOut">
              <a:rPr lang="zh-CN" altLang="en-US" smtClean="0"/>
              <a:pPr/>
              <a:t>2022/5/4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5B52ADC-5BFA-4FBD-BEE2-16096B7F4166}" type="slidenum">
              <a:rPr lang="zh-CN" altLang="en-US" smtClean="0"/>
              <a:pPr/>
              <a:t>‹#›</a:t>
            </a:fld>
            <a:endParaRPr lang="zh-CN" alt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0BC1078-46ED-40F9-8930-935BAD7C2B02}" type="datetimeFigureOut">
              <a:rPr lang="zh-CN" altLang="en-US" smtClean="0"/>
              <a:pPr/>
              <a:t>2022/5/4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5B52ADC-5BFA-4FBD-BEE2-16096B7F4166}" type="slidenum">
              <a:rPr lang="zh-CN" altLang="en-US" smtClean="0"/>
              <a:pPr/>
              <a:t>‹#›</a:t>
            </a:fld>
            <a:endParaRPr lang="zh-CN" alt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0BC1078-46ED-40F9-8930-935BAD7C2B02}" type="datetimeFigureOut">
              <a:rPr lang="zh-CN" altLang="en-US" smtClean="0"/>
              <a:pPr/>
              <a:t>2022/5/4</a:t>
            </a:fld>
            <a:endParaRPr lang="zh-CN" altLang="en-US"/>
          </a:p>
        </p:txBody>
      </p:sp>
      <p:sp>
        <p:nvSpPr>
          <p:cNvPr id="7" name="Slide Number Placeholder 6"/>
          <p:cNvSpPr>
            <a:spLocks noGrp="1"/>
          </p:cNvSpPr>
          <p:nvPr>
            <p:ph type="sldNum" sz="quarter" idx="11"/>
          </p:nvPr>
        </p:nvSpPr>
        <p:spPr/>
        <p:txBody>
          <a:bodyPr rtlCol="0"/>
          <a:lstStyle/>
          <a:p>
            <a:fld id="{D5B52ADC-5BFA-4FBD-BEE2-16096B7F4166}" type="slidenum">
              <a:rPr lang="zh-CN" altLang="en-US" smtClean="0"/>
              <a:pPr/>
              <a:t>‹#›</a:t>
            </a:fld>
            <a:endParaRPr lang="zh-CN" altLang="en-US"/>
          </a:p>
        </p:txBody>
      </p:sp>
      <p:sp>
        <p:nvSpPr>
          <p:cNvPr id="8" name="Footer Placeholder 7"/>
          <p:cNvSpPr>
            <a:spLocks noGrp="1"/>
          </p:cNvSpPr>
          <p:nvPr>
            <p:ph type="ftr" sz="quarter" idx="12"/>
          </p:nvPr>
        </p:nvSpPr>
        <p:spPr/>
        <p:txBody>
          <a:bodyPr rtlCol="0"/>
          <a:lstStyle/>
          <a:p>
            <a:endParaRPr lang="zh-CN" altLang="en-US"/>
          </a:p>
        </p:txBody>
      </p:sp>
    </p:spTree>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BC1078-46ED-40F9-8930-935BAD7C2B02}" type="datetimeFigureOut">
              <a:rPr lang="zh-CN" altLang="en-US" smtClean="0"/>
              <a:pPr/>
              <a:t>2022/5/4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0BC1078-46ED-40F9-8930-935BAD7C2B02}" type="datetimeFigureOut">
              <a:rPr lang="zh-CN" altLang="en-US" smtClean="0"/>
              <a:pPr/>
              <a:t>2022/5/4</a:t>
            </a:fld>
            <a:endParaRPr lang="zh-CN" altLang="en-US"/>
          </a:p>
        </p:txBody>
      </p:sp>
      <p:sp>
        <p:nvSpPr>
          <p:cNvPr id="22" name="Slide Number Placeholder 21"/>
          <p:cNvSpPr>
            <a:spLocks noGrp="1"/>
          </p:cNvSpPr>
          <p:nvPr>
            <p:ph type="sldNum" sz="quarter" idx="15"/>
          </p:nvPr>
        </p:nvSpPr>
        <p:spPr/>
        <p:txBody>
          <a:bodyPr rtlCol="0"/>
          <a:lstStyle/>
          <a:p>
            <a:fld id="{D5B52ADC-5BFA-4FBD-BEE2-16096B7F4166}" type="slidenum">
              <a:rPr lang="zh-CN" altLang="en-US" smtClean="0"/>
              <a:pPr/>
              <a:t>‹#›</a:t>
            </a:fld>
            <a:endParaRPr lang="zh-CN" altLang="en-US"/>
          </a:p>
        </p:txBody>
      </p:sp>
      <p:sp>
        <p:nvSpPr>
          <p:cNvPr id="23" name="Footer Placeholder 22"/>
          <p:cNvSpPr>
            <a:spLocks noGrp="1"/>
          </p:cNvSpPr>
          <p:nvPr>
            <p:ph type="ftr" sz="quarter" idx="16"/>
          </p:nvPr>
        </p:nvSpPr>
        <p:spPr/>
        <p:txBody>
          <a:bodyPr rtlCol="0"/>
          <a:lstStyle/>
          <a:p>
            <a:endParaRPr lang="zh-CN" altLang="en-US"/>
          </a:p>
        </p:txBody>
      </p:sp>
    </p:spTree>
  </p:cSld>
  <p:clrMapOvr>
    <a:masterClrMapping/>
  </p:clrMapOvr>
  <p:transitio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0BC1078-46ED-40F9-8930-935BAD7C2B02}" type="datetimeFigureOut">
              <a:rPr lang="zh-CN" altLang="en-US" smtClean="0"/>
              <a:pPr/>
              <a:t>2022/5/4</a:t>
            </a:fld>
            <a:endParaRPr lang="zh-CN" altLang="en-US"/>
          </a:p>
        </p:txBody>
      </p:sp>
      <p:sp>
        <p:nvSpPr>
          <p:cNvPr id="18" name="Slide Number Placeholder 17"/>
          <p:cNvSpPr>
            <a:spLocks noGrp="1"/>
          </p:cNvSpPr>
          <p:nvPr>
            <p:ph type="sldNum" sz="quarter" idx="11"/>
          </p:nvPr>
        </p:nvSpPr>
        <p:spPr/>
        <p:txBody>
          <a:bodyPr rtlCol="0"/>
          <a:lstStyle/>
          <a:p>
            <a:fld id="{D5B52ADC-5BFA-4FBD-BEE2-16096B7F4166}" type="slidenum">
              <a:rPr lang="zh-CN" altLang="en-US" smtClean="0"/>
              <a:pPr/>
              <a:t>‹#›</a:t>
            </a:fld>
            <a:endParaRPr lang="zh-CN" altLang="en-US"/>
          </a:p>
        </p:txBody>
      </p:sp>
      <p:sp>
        <p:nvSpPr>
          <p:cNvPr id="21" name="Footer Placeholder 20"/>
          <p:cNvSpPr>
            <a:spLocks noGrp="1"/>
          </p:cNvSpPr>
          <p:nvPr>
            <p:ph type="ftr" sz="quarter" idx="12"/>
          </p:nvPr>
        </p:nvSpPr>
        <p:spPr/>
        <p:txBody>
          <a:bodyPr rtlCol="0"/>
          <a:lstStyle/>
          <a:p>
            <a:endParaRPr lang="zh-CN" altLang="en-US"/>
          </a:p>
        </p:txBody>
      </p:sp>
    </p:spTree>
  </p:cSld>
  <p:clrMapOvr>
    <a:masterClrMapping/>
  </p:clrMapOvr>
  <p:transition spd="slow">
    <p:pu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0BC1078-46ED-40F9-8930-935BAD7C2B02}" type="datetimeFigureOut">
              <a:rPr lang="zh-CN" altLang="en-US" smtClean="0"/>
              <a:pPr/>
              <a:t>2022/5/4</a:t>
            </a:fld>
            <a:endParaRPr lang="zh-CN" alt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CN" alt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5B52ADC-5BFA-4FBD-BEE2-16096B7F416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slow">
    <p:push/>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Title 1"/>
          <p:cNvSpPr>
            <a:spLocks noGrp="1"/>
          </p:cNvSpPr>
          <p:nvPr>
            <p:ph type="ctrTitle"/>
          </p:nvPr>
        </p:nvSpPr>
        <p:spPr>
          <a:xfrm>
            <a:off x="661416" y="629221"/>
            <a:ext cx="7772400" cy="2387600"/>
          </a:xfrm>
        </p:spPr>
        <p:txBody>
          <a:bodyPr>
            <a:normAutofit/>
          </a:bodyPr>
          <a:lstStyle/>
          <a:p>
            <a:r>
              <a:rPr lang="en-US" altLang="as" sz="4800" u="sng" dirty="0">
                <a:solidFill>
                  <a:srgbClr val="002060"/>
                </a:solidFill>
              </a:rPr>
              <a:t>POLITICAL </a:t>
            </a:r>
            <a:r>
              <a:rPr lang="en-US" altLang="as" sz="4800" u="sng" dirty="0" smtClean="0">
                <a:solidFill>
                  <a:srgbClr val="002060"/>
                </a:solidFill>
              </a:rPr>
              <a:t>EQUALITY</a:t>
            </a:r>
            <a:r>
              <a:rPr lang="en-US" altLang="as" dirty="0" smtClean="0">
                <a:solidFill>
                  <a:srgbClr val="002060"/>
                </a:solidFill>
              </a:rPr>
              <a:t/>
            </a:r>
            <a:br>
              <a:rPr lang="en-US" altLang="as" dirty="0" smtClean="0">
                <a:solidFill>
                  <a:srgbClr val="002060"/>
                </a:solidFill>
              </a:rPr>
            </a:br>
            <a:r>
              <a:rPr lang="en-US" altLang="as" sz="4000" dirty="0" smtClean="0">
                <a:solidFill>
                  <a:srgbClr val="FF0000"/>
                </a:solidFill>
              </a:rPr>
              <a:t>(In </a:t>
            </a:r>
            <a:r>
              <a:rPr lang="en-US" altLang="as" sz="4000" dirty="0">
                <a:solidFill>
                  <a:srgbClr val="FF0000"/>
                </a:solidFill>
              </a:rPr>
              <a:t>terms of </a:t>
            </a:r>
            <a:r>
              <a:rPr lang="en-US" altLang="as" sz="4000" dirty="0" smtClean="0">
                <a:solidFill>
                  <a:srgbClr val="FF0000"/>
                </a:solidFill>
              </a:rPr>
              <a:t>Political </a:t>
            </a:r>
            <a:r>
              <a:rPr lang="en-US" altLang="as" sz="4000" dirty="0">
                <a:solidFill>
                  <a:srgbClr val="FF0000"/>
                </a:solidFill>
              </a:rPr>
              <a:t>relations as citizens)</a:t>
            </a:r>
            <a:endParaRPr lang="en-US" altLang="zh-CN" dirty="0">
              <a:solidFill>
                <a:srgbClr val="FF0000"/>
              </a:solidFill>
            </a:endParaRPr>
          </a:p>
        </p:txBody>
      </p:sp>
      <p:sp>
        <p:nvSpPr>
          <p:cNvPr id="1048591" name="Subtitle 2"/>
          <p:cNvSpPr>
            <a:spLocks noGrp="1"/>
          </p:cNvSpPr>
          <p:nvPr>
            <p:ph type="subTitle" idx="1"/>
          </p:nvPr>
        </p:nvSpPr>
        <p:spPr>
          <a:xfrm>
            <a:off x="1021080" y="3772726"/>
            <a:ext cx="7135368" cy="2152586"/>
          </a:xfrm>
        </p:spPr>
        <p:txBody>
          <a:bodyPr>
            <a:normAutofit fontScale="56667" lnSpcReduction="20000"/>
          </a:bodyPr>
          <a:lstStyle/>
          <a:p>
            <a:pPr algn="r"/>
            <a:r>
              <a:rPr lang="en-US" altLang="as" sz="4800" b="1" i="1" u="sng" dirty="0"/>
              <a:t>Presented by:- </a:t>
            </a:r>
            <a:endParaRPr lang="en-US" altLang="as" sz="4800" b="1" i="1" u="sng" dirty="0" smtClean="0"/>
          </a:p>
          <a:p>
            <a:pPr algn="r"/>
            <a:r>
              <a:rPr lang="en-US" altLang="as" sz="4900" dirty="0" err="1" smtClean="0">
                <a:solidFill>
                  <a:schemeClr val="accent3"/>
                </a:solidFill>
                <a:effectLst>
                  <a:outerShdw blurRad="38100" dist="38100" dir="2700000" algn="tl">
                    <a:srgbClr val="000000">
                      <a:alpha val="43137"/>
                    </a:srgbClr>
                  </a:outerShdw>
                </a:effectLst>
              </a:rPr>
              <a:t>Nabin</a:t>
            </a:r>
            <a:r>
              <a:rPr lang="en-US" altLang="as" sz="4900" dirty="0" smtClean="0">
                <a:solidFill>
                  <a:schemeClr val="accent3"/>
                </a:solidFill>
                <a:effectLst>
                  <a:outerShdw blurRad="38100" dist="38100" dir="2700000" algn="tl">
                    <a:srgbClr val="000000">
                      <a:alpha val="43137"/>
                    </a:srgbClr>
                  </a:outerShdw>
                </a:effectLst>
              </a:rPr>
              <a:t> Chandra </a:t>
            </a:r>
            <a:r>
              <a:rPr lang="en-US" altLang="as" sz="4900" dirty="0" err="1" smtClean="0">
                <a:solidFill>
                  <a:schemeClr val="accent3"/>
                </a:solidFill>
                <a:effectLst>
                  <a:outerShdw blurRad="38100" dist="38100" dir="2700000" algn="tl">
                    <a:srgbClr val="000000">
                      <a:alpha val="43137"/>
                    </a:srgbClr>
                  </a:outerShdw>
                </a:effectLst>
              </a:rPr>
              <a:t>Kardong</a:t>
            </a:r>
            <a:r>
              <a:rPr lang="en-US" altLang="as" sz="5600" dirty="0" smtClean="0">
                <a:solidFill>
                  <a:schemeClr val="accent1">
                    <a:lumMod val="75000"/>
                  </a:schemeClr>
                </a:solidFill>
                <a:effectLst>
                  <a:outerShdw blurRad="38100" dist="38100" dir="2700000" algn="tl">
                    <a:srgbClr val="000000">
                      <a:alpha val="43137"/>
                    </a:srgbClr>
                  </a:outerShdw>
                </a:effectLst>
              </a:rPr>
              <a:t> </a:t>
            </a:r>
          </a:p>
          <a:p>
            <a:pPr algn="r"/>
            <a:r>
              <a:rPr lang="en-US" altLang="as" sz="3500" dirty="0" err="1" smtClean="0">
                <a:solidFill>
                  <a:schemeClr val="accent6">
                    <a:lumMod val="50000"/>
                  </a:schemeClr>
                </a:solidFill>
                <a:effectLst>
                  <a:outerShdw blurRad="38100" dist="38100" dir="2700000" algn="tl">
                    <a:srgbClr val="000000">
                      <a:alpha val="43137"/>
                    </a:srgbClr>
                  </a:outerShdw>
                </a:effectLst>
              </a:rPr>
              <a:t>HoD</a:t>
            </a:r>
            <a:r>
              <a:rPr lang="en-US" altLang="as" sz="3500" dirty="0" smtClean="0">
                <a:solidFill>
                  <a:schemeClr val="accent6">
                    <a:lumMod val="50000"/>
                  </a:schemeClr>
                </a:solidFill>
                <a:effectLst>
                  <a:outerShdw blurRad="38100" dist="38100" dir="2700000" algn="tl">
                    <a:srgbClr val="000000">
                      <a:alpha val="43137"/>
                    </a:srgbClr>
                  </a:outerShdw>
                </a:effectLst>
              </a:rPr>
              <a:t> &amp; Associate Professor,</a:t>
            </a:r>
            <a:r>
              <a:rPr lang="en-US" altLang="as" sz="4900" dirty="0" smtClean="0">
                <a:solidFill>
                  <a:schemeClr val="accent6">
                    <a:lumMod val="50000"/>
                  </a:schemeClr>
                </a:solidFill>
                <a:effectLst>
                  <a:outerShdw blurRad="38100" dist="38100" dir="2700000" algn="tl">
                    <a:srgbClr val="000000">
                      <a:alpha val="43137"/>
                    </a:srgbClr>
                  </a:outerShdw>
                </a:effectLst>
              </a:rPr>
              <a:t> </a:t>
            </a:r>
          </a:p>
          <a:p>
            <a:pPr algn="r"/>
            <a:r>
              <a:rPr lang="en-US" altLang="as" sz="4200" dirty="0" smtClean="0">
                <a:solidFill>
                  <a:schemeClr val="accent6">
                    <a:lumMod val="50000"/>
                  </a:schemeClr>
                </a:solidFill>
                <a:effectLst>
                  <a:outerShdw blurRad="38100" dist="38100" dir="2700000" algn="tl">
                    <a:srgbClr val="000000">
                      <a:alpha val="43137"/>
                    </a:srgbClr>
                  </a:outerShdw>
                </a:effectLst>
              </a:rPr>
              <a:t>Political Science,</a:t>
            </a:r>
          </a:p>
          <a:p>
            <a:pPr algn="r"/>
            <a:r>
              <a:rPr lang="en-US" altLang="as" sz="3500" dirty="0" smtClean="0">
                <a:solidFill>
                  <a:schemeClr val="accent6">
                    <a:lumMod val="50000"/>
                  </a:schemeClr>
                </a:solidFill>
                <a:effectLst>
                  <a:outerShdw blurRad="38100" dist="38100" dir="2700000" algn="tl">
                    <a:srgbClr val="000000">
                      <a:alpha val="43137"/>
                    </a:srgbClr>
                  </a:outerShdw>
                </a:effectLst>
              </a:rPr>
              <a:t>Silapathar </a:t>
            </a:r>
            <a:r>
              <a:rPr lang="en-US" altLang="as" sz="3500" b="0" dirty="0" smtClean="0">
                <a:solidFill>
                  <a:schemeClr val="accent6">
                    <a:lumMod val="50000"/>
                  </a:schemeClr>
                </a:solidFill>
                <a:effectLst>
                  <a:outerShdw blurRad="38100" dist="38100" dir="2700000" algn="tl">
                    <a:srgbClr val="000000">
                      <a:alpha val="43137"/>
                    </a:srgbClr>
                  </a:outerShdw>
                </a:effectLst>
              </a:rPr>
              <a:t>College, Silapathar.</a:t>
            </a:r>
            <a:endParaRPr lang="en-US" altLang="zh-CN" b="0" dirty="0">
              <a:solidFill>
                <a:schemeClr val="accent6">
                  <a:lumMod val="50000"/>
                </a:schemeClr>
              </a:solidFill>
              <a:effectLst>
                <a:outerShdw blurRad="38100" dist="38100" dir="2700000" algn="tl">
                  <a:srgbClr val="000000">
                    <a:alpha val="43137"/>
                  </a:srgbClr>
                </a:outerShdw>
              </a:effectLst>
            </a:endParaRPr>
          </a:p>
        </p:txBody>
      </p:sp>
    </p:spTree>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048585"/>
          <p:cNvSpPr>
            <a:spLocks noGrp="1"/>
          </p:cNvSpPr>
          <p:nvPr>
            <p:ph type="ctrTitle"/>
          </p:nvPr>
        </p:nvSpPr>
        <p:spPr>
          <a:xfrm>
            <a:off x="965453" y="1162050"/>
            <a:ext cx="7772400" cy="2314574"/>
          </a:xfrm>
        </p:spPr>
        <p:txBody>
          <a:bodyPr>
            <a:noAutofit/>
          </a:bodyPr>
          <a:lstStyle/>
          <a:p>
            <a:pPr algn="just"/>
            <a:r>
              <a:rPr lang="en-US" altLang="as" sz="2400" dirty="0" smtClean="0">
                <a:solidFill>
                  <a:schemeClr val="tx1"/>
                </a:solidFill>
              </a:rPr>
              <a:t>by political equality we mean in which citizens have an equal voice over governmental decisions, equal standing in terms of political power or influence and also “equality of rights pertinent to the political sphere accorded to citizens on account of citizenship of a nation-state. </a:t>
            </a:r>
            <a:endParaRPr lang="en-US" sz="6600" dirty="0">
              <a:solidFill>
                <a:schemeClr val="tx1"/>
              </a:solidFill>
            </a:endParaRPr>
          </a:p>
        </p:txBody>
      </p:sp>
    </p:spTree>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750" y="727076"/>
            <a:ext cx="7886700" cy="2092324"/>
          </a:xfrm>
        </p:spPr>
        <p:txBody>
          <a:bodyPr>
            <a:normAutofit fontScale="90000"/>
          </a:bodyPr>
          <a:lstStyle/>
          <a:p>
            <a:r>
              <a:rPr lang="en-US" altLang="as" sz="3600" b="1" u="sng" dirty="0" smtClean="0"/>
              <a:t>Characteristics of Political Equality:</a:t>
            </a:r>
            <a:r>
              <a:rPr lang="en-US" b="1" u="sng" dirty="0" smtClean="0"/>
              <a:t/>
            </a:r>
            <a:br>
              <a:rPr lang="en-US" b="1" u="sng" dirty="0" smtClean="0"/>
            </a:br>
            <a:r>
              <a:rPr lang="en-US" dirty="0" smtClean="0"/>
              <a:t/>
            </a:r>
            <a:br>
              <a:rPr lang="en-US" dirty="0" smtClean="0"/>
            </a:br>
            <a:endParaRPr lang="en-IN" dirty="0"/>
          </a:p>
        </p:txBody>
      </p:sp>
      <p:sp>
        <p:nvSpPr>
          <p:cNvPr id="3" name="Content Placeholder 2"/>
          <p:cNvSpPr>
            <a:spLocks noGrp="1"/>
          </p:cNvSpPr>
          <p:nvPr>
            <p:ph sz="quarter" idx="1"/>
          </p:nvPr>
        </p:nvSpPr>
        <p:spPr>
          <a:xfrm>
            <a:off x="647700" y="2324354"/>
            <a:ext cx="7886700" cy="4351338"/>
          </a:xfrm>
        </p:spPr>
        <p:txBody>
          <a:bodyPr/>
          <a:lstStyle/>
          <a:p>
            <a:pPr marL="514350" indent="-514350">
              <a:buAutoNum type="arabicParenR"/>
            </a:pPr>
            <a:r>
              <a:rPr lang="en-US" altLang="as" dirty="0" smtClean="0"/>
              <a:t>Right to vote:</a:t>
            </a:r>
          </a:p>
          <a:p>
            <a:pPr marL="514350" indent="-514350">
              <a:buAutoNum type="arabicParenR"/>
            </a:pPr>
            <a:r>
              <a:rPr lang="en-US" altLang="as" dirty="0" smtClean="0"/>
              <a:t>Right to Contest Election:</a:t>
            </a:r>
          </a:p>
          <a:p>
            <a:pPr marL="514350" indent="-514350">
              <a:buAutoNum type="arabicParenR"/>
            </a:pPr>
            <a:r>
              <a:rPr lang="en-US" altLang="as" dirty="0" smtClean="0"/>
              <a:t>Right to hold Public Office:</a:t>
            </a:r>
          </a:p>
          <a:p>
            <a:pPr marL="514350" indent="-514350">
              <a:buAutoNum type="arabicParenR"/>
            </a:pPr>
            <a:r>
              <a:rPr lang="en-US" altLang="as" dirty="0" smtClean="0"/>
              <a:t>Right to Petition:</a:t>
            </a:r>
          </a:p>
          <a:p>
            <a:pPr marL="514350" indent="-514350">
              <a:buAutoNum type="arabicParenR"/>
            </a:pPr>
            <a:r>
              <a:rPr lang="en-US" altLang="as" dirty="0" smtClean="0"/>
              <a:t>Right to criticize the Government:</a:t>
            </a:r>
          </a:p>
          <a:p>
            <a:pPr marL="514350" indent="-514350">
              <a:buAutoNum type="arabicParenR"/>
            </a:pPr>
            <a:r>
              <a:rPr lang="en-US" altLang="as" dirty="0" smtClean="0"/>
              <a:t> Right to form Political Parties:</a:t>
            </a:r>
            <a:endParaRPr lang="en-IN" dirty="0"/>
          </a:p>
        </p:txBody>
      </p:sp>
    </p:spTree>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8" name="Title 1048587"/>
          <p:cNvSpPr>
            <a:spLocks noGrp="1"/>
          </p:cNvSpPr>
          <p:nvPr>
            <p:ph type="ctrTitle"/>
          </p:nvPr>
        </p:nvSpPr>
        <p:spPr>
          <a:xfrm>
            <a:off x="685800" y="-103464"/>
            <a:ext cx="7772400" cy="5358216"/>
          </a:xfrm>
        </p:spPr>
        <p:txBody>
          <a:bodyPr>
            <a:normAutofit/>
          </a:bodyPr>
          <a:lstStyle/>
          <a:p>
            <a:r>
              <a:rPr lang="en-US" altLang="as" sz="4800" dirty="0"/>
              <a:t/>
            </a:r>
            <a:br>
              <a:rPr lang="en-US" altLang="as" sz="4800" dirty="0"/>
            </a:br>
            <a:endParaRPr lang="en-US" dirty="0"/>
          </a:p>
        </p:txBody>
      </p:sp>
      <p:sp>
        <p:nvSpPr>
          <p:cNvPr id="1048589" name="Subtitle 1048588"/>
          <p:cNvSpPr>
            <a:spLocks noGrp="1"/>
          </p:cNvSpPr>
          <p:nvPr>
            <p:ph type="subTitle" idx="1"/>
          </p:nvPr>
        </p:nvSpPr>
        <p:spPr>
          <a:xfrm>
            <a:off x="533400" y="700342"/>
            <a:ext cx="8244840" cy="5090858"/>
          </a:xfrm>
        </p:spPr>
        <p:txBody>
          <a:bodyPr>
            <a:normAutofit fontScale="94167"/>
          </a:bodyPr>
          <a:lstStyle/>
          <a:p>
            <a:pPr algn="l"/>
            <a:r>
              <a:rPr lang="en-US" altLang="as" sz="2500" u="sng" dirty="0"/>
              <a:t>EQUAL DISTRIBUTION OF POLITICAL POWER AND INFLUENCE</a:t>
            </a:r>
            <a:r>
              <a:rPr lang="en-US" altLang="as" sz="2500" u="sng" dirty="0" smtClean="0"/>
              <a:t>:-</a:t>
            </a:r>
          </a:p>
          <a:p>
            <a:pPr algn="just"/>
            <a:endParaRPr lang="en-US" altLang="as" dirty="0" smtClean="0"/>
          </a:p>
          <a:p>
            <a:pPr algn="just"/>
            <a:r>
              <a:rPr lang="en-US" altLang="as" sz="1900" b="0" dirty="0" smtClean="0"/>
              <a:t>	</a:t>
            </a:r>
            <a:r>
              <a:rPr lang="en-US" altLang="as" sz="1900" dirty="0" smtClean="0"/>
              <a:t>The </a:t>
            </a:r>
            <a:r>
              <a:rPr lang="en-US" altLang="as" sz="1900" dirty="0"/>
              <a:t>origin of the modern idea of democracy can be </a:t>
            </a:r>
            <a:r>
              <a:rPr lang="en-US" altLang="as" sz="1900" dirty="0" smtClean="0"/>
              <a:t>described as theoretically  intertwined </a:t>
            </a:r>
            <a:r>
              <a:rPr lang="en-US" altLang="as" sz="1900" dirty="0"/>
              <a:t>with a normative critique of the role played by Power in Political Societies</a:t>
            </a:r>
            <a:r>
              <a:rPr lang="en-US" altLang="as" sz="1900" dirty="0" smtClean="0"/>
              <a:t>.</a:t>
            </a:r>
          </a:p>
          <a:p>
            <a:pPr algn="just"/>
            <a:r>
              <a:rPr lang="en-US" altLang="as" dirty="0" smtClean="0"/>
              <a:t>	Democracy , to be in place, should be able to limit and prevent relations of domination within but also outside the political sphere.</a:t>
            </a:r>
          </a:p>
          <a:p>
            <a:pPr algn="just"/>
            <a:r>
              <a:rPr lang="en-US" altLang="as" dirty="0" smtClean="0"/>
              <a:t>	This means that, in order to be fully democratic, political decisions should be the result of a procedure in which every citizen substantively enjoy an equal chance to have a notion of political equality.</a:t>
            </a:r>
          </a:p>
          <a:p>
            <a:pPr algn="just"/>
            <a:r>
              <a:rPr lang="en-US" altLang="as" dirty="0" smtClean="0"/>
              <a:t>	Formal political equality, based on the equal attribution of civil liberties and rights of political participation, gives every individual in a society equal impact on the decision making process.</a:t>
            </a:r>
            <a:endParaRPr lang="en-US" dirty="0"/>
          </a:p>
        </p:txBody>
      </p:sp>
    </p:spTree>
  </p:cSld>
  <p:clrMapOvr>
    <a:masterClrMapping/>
  </p:clrMapOvr>
  <p:transition spd="slow">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048591"/>
          <p:cNvSpPr>
            <a:spLocks noGrp="1"/>
          </p:cNvSpPr>
          <p:nvPr>
            <p:ph type="ctrTitle"/>
          </p:nvPr>
        </p:nvSpPr>
        <p:spPr>
          <a:xfrm>
            <a:off x="685800" y="549338"/>
            <a:ext cx="7772400" cy="3474021"/>
          </a:xfrm>
        </p:spPr>
        <p:txBody>
          <a:bodyPr>
            <a:normAutofit/>
          </a:bodyPr>
          <a:lstStyle/>
          <a:p>
            <a:pPr algn="l"/>
            <a:r>
              <a:rPr lang="en-US" altLang="as" sz="2400" dirty="0"/>
              <a:t/>
            </a:r>
            <a:br>
              <a:rPr lang="en-US" altLang="as" sz="2400" dirty="0"/>
            </a:br>
            <a:endParaRPr lang="en-US" dirty="0"/>
          </a:p>
        </p:txBody>
      </p:sp>
      <p:sp>
        <p:nvSpPr>
          <p:cNvPr id="1048593" name="Subtitle 1048592"/>
          <p:cNvSpPr>
            <a:spLocks noGrp="1"/>
          </p:cNvSpPr>
          <p:nvPr>
            <p:ph type="subTitle" idx="1"/>
          </p:nvPr>
        </p:nvSpPr>
        <p:spPr>
          <a:xfrm>
            <a:off x="460248" y="480886"/>
            <a:ext cx="7879080" cy="1655762"/>
          </a:xfrm>
        </p:spPr>
        <p:txBody>
          <a:bodyPr>
            <a:normAutofit/>
          </a:bodyPr>
          <a:lstStyle/>
          <a:p>
            <a:pPr algn="just"/>
            <a:r>
              <a:rPr lang="en-US" altLang="as" dirty="0" smtClean="0"/>
              <a:t>while influence seems to be generally considered as an intrinsically negative evaluative concept, which is also known as "domination".</a:t>
            </a:r>
          </a:p>
          <a:p>
            <a:pPr algn="just"/>
            <a:endParaRPr lang="en-US" dirty="0" smtClean="0"/>
          </a:p>
          <a:p>
            <a:pPr algn="ctr"/>
            <a:r>
              <a:rPr lang="en-US" dirty="0" smtClean="0"/>
              <a:t>********</a:t>
            </a:r>
            <a:endParaRPr lang="en-US" dirty="0"/>
          </a:p>
        </p:txBody>
      </p:sp>
    </p:spTree>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Title 1048593"/>
          <p:cNvSpPr>
            <a:spLocks noGrp="1"/>
          </p:cNvSpPr>
          <p:nvPr>
            <p:ph type="ctrTitle"/>
          </p:nvPr>
        </p:nvSpPr>
        <p:spPr>
          <a:xfrm>
            <a:off x="2322576" y="1722120"/>
            <a:ext cx="6172200" cy="1894362"/>
          </a:xfrm>
        </p:spPr>
        <p:txBody>
          <a:bodyPr>
            <a:normAutofit/>
          </a:bodyPr>
          <a:lstStyle/>
          <a:p>
            <a:r>
              <a:rPr lang="en-US" sz="8800" dirty="0" smtClean="0"/>
              <a:t>THANKS</a:t>
            </a:r>
            <a:endParaRPr lang="en-US" sz="8800" dirty="0"/>
          </a:p>
        </p:txBody>
      </p:sp>
    </p:spTree>
  </p:cSld>
  <p:clrMapOvr>
    <a:masterClrMapping/>
  </p:clrMapOvr>
  <p:transition spd="slow">
    <p:pu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Oriel</Template>
  <TotalTime>41</TotalTime>
  <Words>137</Words>
  <Application>WPS Office</Application>
  <PresentationFormat>On-screen Show (4:3)</PresentationFormat>
  <Paragraphs>26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Oriel</vt:lpstr>
      <vt:lpstr>POLITICAL EQUALITY (In terms of Political relations as citizens)</vt:lpstr>
      <vt:lpstr>by political equality we mean in which citizens have an equal voice over governmental decisions, equal standing in terms of political power or influence and also “equality of rights pertinent to the political sphere accorded to citizens on account of citizenship of a nation-state. </vt:lpstr>
      <vt:lpstr>Characteristics of Political Equality:  </vt:lpstr>
      <vt:lpstr> </vt:lpstr>
      <vt:lpstr> </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EQUALITY(In terms of Political relations as citizens)</dc:title>
  <dc:creator>RMX1921</dc:creator>
  <cp:lastModifiedBy>Ultimate</cp:lastModifiedBy>
  <cp:revision>13</cp:revision>
  <dcterms:created xsi:type="dcterms:W3CDTF">2015-05-11T11:30:45Z</dcterms:created>
  <dcterms:modified xsi:type="dcterms:W3CDTF">2022-05-04T13:07:17Z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ab81a4b532d2484f8643b9be8255dd9a</vt:lpwstr>
  </property>
</Properties>
</file>