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tableStyles" Target="tableStyles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0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71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72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73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7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42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4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47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48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4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5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5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5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5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5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5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5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6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6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64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65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6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6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6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1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32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altLang="en-IN" b="1" sz="6200" lang="en-US">
                <a:solidFill>
                  <a:srgbClr val="0000FF"/>
                </a:solidFill>
              </a:rPr>
              <a:t>P</a:t>
            </a:r>
            <a:r>
              <a:rPr altLang="en-IN" b="1" sz="6200" lang="en-US">
                <a:solidFill>
                  <a:srgbClr val="0000FF"/>
                </a:solidFill>
              </a:rPr>
              <a:t>O</a:t>
            </a:r>
            <a:r>
              <a:rPr altLang="en-IN" b="1" sz="6200" lang="en-US">
                <a:solidFill>
                  <a:srgbClr val="0000FF"/>
                </a:solidFill>
              </a:rPr>
              <a:t>L</a:t>
            </a:r>
            <a:r>
              <a:rPr altLang="en-IN" b="1" sz="6200" lang="en-US">
                <a:solidFill>
                  <a:srgbClr val="0000FF"/>
                </a:solidFill>
              </a:rPr>
              <a:t>I</a:t>
            </a:r>
            <a:r>
              <a:rPr altLang="en-IN" b="1" sz="6200" lang="en-US">
                <a:solidFill>
                  <a:srgbClr val="0000FF"/>
                </a:solidFill>
              </a:rPr>
              <a:t>T</a:t>
            </a:r>
            <a:r>
              <a:rPr altLang="en-IN" b="1" sz="6200" lang="en-US">
                <a:solidFill>
                  <a:srgbClr val="0000FF"/>
                </a:solidFill>
              </a:rPr>
              <a:t>I</a:t>
            </a:r>
            <a:r>
              <a:rPr altLang="en-IN" b="1" sz="6200" lang="en-US">
                <a:solidFill>
                  <a:srgbClr val="0000FF"/>
                </a:solidFill>
              </a:rPr>
              <a:t>C</a:t>
            </a:r>
            <a:r>
              <a:rPr altLang="en-IN" b="1" sz="6200" lang="en-US">
                <a:solidFill>
                  <a:srgbClr val="0000FF"/>
                </a:solidFill>
              </a:rPr>
              <a:t>A</a:t>
            </a:r>
            <a:r>
              <a:rPr altLang="en-IN" b="1" sz="6200" lang="en-US">
                <a:solidFill>
                  <a:srgbClr val="0000FF"/>
                </a:solidFill>
              </a:rPr>
              <a:t>L</a:t>
            </a:r>
            <a:r>
              <a:rPr altLang="en-IN" b="1" sz="6200" lang="en-US">
                <a:solidFill>
                  <a:srgbClr val="0000FF"/>
                </a:solidFill>
              </a:rPr>
              <a:t> </a:t>
            </a:r>
            <a:r>
              <a:rPr altLang="en-IN" b="1" sz="6200" lang="en-US">
                <a:solidFill>
                  <a:srgbClr val="0000FF"/>
                </a:solidFill>
              </a:rPr>
              <a:t> </a:t>
            </a:r>
            <a:r>
              <a:rPr altLang="en-IN" b="1" sz="6200" lang="en-US">
                <a:solidFill>
                  <a:srgbClr val="0000FF"/>
                </a:solidFill>
              </a:rPr>
              <a:t>I</a:t>
            </a:r>
            <a:r>
              <a:rPr altLang="en-IN" b="1" sz="6200" lang="en-US">
                <a:solidFill>
                  <a:srgbClr val="0000FF"/>
                </a:solidFill>
              </a:rPr>
              <a:t>D</a:t>
            </a:r>
            <a:r>
              <a:rPr altLang="en-IN" b="1" sz="6200" lang="en-US">
                <a:solidFill>
                  <a:srgbClr val="0000FF"/>
                </a:solidFill>
              </a:rPr>
              <a:t>E</a:t>
            </a:r>
            <a:r>
              <a:rPr altLang="en-IN" b="1" sz="6200" lang="en-US">
                <a:solidFill>
                  <a:srgbClr val="0000FF"/>
                </a:solidFill>
              </a:rPr>
              <a:t>A</a:t>
            </a:r>
            <a:r>
              <a:rPr altLang="en-IN" b="1" sz="6200" lang="en-US">
                <a:solidFill>
                  <a:srgbClr val="0000FF"/>
                </a:solidFill>
              </a:rPr>
              <a:t> </a:t>
            </a:r>
            <a:r>
              <a:rPr altLang="en-IN" b="1" sz="6200" lang="en-US">
                <a:solidFill>
                  <a:srgbClr val="0000FF"/>
                </a:solidFill>
              </a:rPr>
              <a:t>O</a:t>
            </a:r>
            <a:r>
              <a:rPr altLang="en-IN" b="1" sz="6200" lang="en-US">
                <a:solidFill>
                  <a:srgbClr val="0000FF"/>
                </a:solidFill>
              </a:rPr>
              <a:t>F</a:t>
            </a:r>
            <a:r>
              <a:rPr altLang="en-IN" b="1" sz="6200" lang="en-US">
                <a:solidFill>
                  <a:srgbClr val="0000FF"/>
                </a:solidFill>
              </a:rPr>
              <a:t> </a:t>
            </a:r>
            <a:r>
              <a:rPr altLang="en-IN" b="1" sz="6200" lang="en-US">
                <a:solidFill>
                  <a:srgbClr val="0000FF"/>
                </a:solidFill>
              </a:rPr>
              <a:t>N</a:t>
            </a:r>
            <a:r>
              <a:rPr altLang="en-IN" b="1" sz="6200" lang="en-US">
                <a:solidFill>
                  <a:srgbClr val="0000FF"/>
                </a:solidFill>
              </a:rPr>
              <a:t>E</a:t>
            </a:r>
            <a:r>
              <a:rPr altLang="en-IN" b="1" sz="6200" lang="en-US">
                <a:solidFill>
                  <a:srgbClr val="0000FF"/>
                </a:solidFill>
              </a:rPr>
              <a:t>H</a:t>
            </a:r>
            <a:r>
              <a:rPr altLang="en-IN" b="1" sz="6200" lang="en-US">
                <a:solidFill>
                  <a:srgbClr val="0000FF"/>
                </a:solidFill>
              </a:rPr>
              <a:t>R</a:t>
            </a:r>
            <a:r>
              <a:rPr altLang="en-IN" b="1" sz="6200" lang="en-US">
                <a:solidFill>
                  <a:srgbClr val="0000FF"/>
                </a:solidFill>
              </a:rPr>
              <a:t>U</a:t>
            </a:r>
            <a:endParaRPr altLang="zh-CN" b="1" sz="6200" lang="en-US">
              <a:solidFill>
                <a:srgbClr val="0000FF"/>
              </a:solidFill>
            </a:endParaRPr>
          </a:p>
        </p:txBody>
      </p:sp>
      <p:sp>
        <p:nvSpPr>
          <p:cNvPr id="1048601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9231" lnSpcReduction="20000"/>
          </a:bodyPr>
          <a:p>
            <a:r>
              <a:rPr altLang="en-IN" b="1" sz="2600" lang="en-US">
                <a:solidFill>
                  <a:srgbClr val="9933FF"/>
                </a:solidFill>
              </a:rPr>
              <a:t>1</a:t>
            </a:r>
            <a:r>
              <a:rPr altLang="en-IN" b="1" sz="2600" lang="en-US">
                <a:solidFill>
                  <a:srgbClr val="9933FF"/>
                </a:solidFill>
              </a:rPr>
              <a:t>8</a:t>
            </a:r>
            <a:r>
              <a:rPr altLang="en-IN" b="1" sz="2600" lang="en-US">
                <a:solidFill>
                  <a:srgbClr val="9933FF"/>
                </a:solidFill>
              </a:rPr>
              <a:t>8</a:t>
            </a:r>
            <a:r>
              <a:rPr altLang="en-IN" b="1" sz="2600" lang="en-US">
                <a:solidFill>
                  <a:srgbClr val="9933FF"/>
                </a:solidFill>
              </a:rPr>
              <a:t>9</a:t>
            </a:r>
            <a:r>
              <a:rPr altLang="en-IN" b="1" sz="2600" lang="en-US">
                <a:solidFill>
                  <a:srgbClr val="9933FF"/>
                </a:solidFill>
              </a:rPr>
              <a:t>-</a:t>
            </a:r>
            <a:r>
              <a:rPr altLang="en-IN" b="1" sz="2600" lang="en-US">
                <a:solidFill>
                  <a:srgbClr val="9933FF"/>
                </a:solidFill>
              </a:rPr>
              <a:t>1</a:t>
            </a:r>
            <a:r>
              <a:rPr altLang="en-IN" b="1" sz="2600" lang="en-US">
                <a:solidFill>
                  <a:srgbClr val="9933FF"/>
                </a:solidFill>
              </a:rPr>
              <a:t>9</a:t>
            </a:r>
            <a:r>
              <a:rPr altLang="en-IN" b="1" sz="2600" lang="en-US">
                <a:solidFill>
                  <a:srgbClr val="9933FF"/>
                </a:solidFill>
              </a:rPr>
              <a:t>6</a:t>
            </a:r>
            <a:r>
              <a:rPr altLang="en-IN" b="1" sz="2600" lang="en-US">
                <a:solidFill>
                  <a:srgbClr val="9933FF"/>
                </a:solidFill>
              </a:rPr>
              <a:t>4</a:t>
            </a:r>
            <a:endParaRPr altLang="zh-CN" b="1" sz="2600" lang="en-US">
              <a:solidFill>
                <a:srgbClr val="9933FF"/>
              </a:solidFill>
            </a:endParaRPr>
          </a:p>
          <a:p>
            <a:r>
              <a:rPr altLang="en-IN" b="1" sz="2600" lang="en-US">
                <a:solidFill>
                  <a:srgbClr val="9933FF"/>
                </a:solidFill>
              </a:rPr>
              <a:t>H</a:t>
            </a:r>
            <a:r>
              <a:rPr altLang="en-IN" b="1" sz="2600" lang="en-US">
                <a:solidFill>
                  <a:srgbClr val="9933FF"/>
                </a:solidFill>
              </a:rPr>
              <a:t>i</a:t>
            </a:r>
            <a:r>
              <a:rPr altLang="en-IN" b="1" sz="2600" lang="en-US">
                <a:solidFill>
                  <a:srgbClr val="9933FF"/>
                </a:solidFill>
              </a:rPr>
              <a:t>s</a:t>
            </a:r>
            <a:r>
              <a:rPr altLang="en-IN" b="1" sz="2600" lang="en-US">
                <a:solidFill>
                  <a:srgbClr val="9933FF"/>
                </a:solidFill>
              </a:rPr>
              <a:t> </a:t>
            </a:r>
            <a:r>
              <a:rPr altLang="en-IN" b="1" sz="2600" lang="en-US">
                <a:solidFill>
                  <a:srgbClr val="9933FF"/>
                </a:solidFill>
              </a:rPr>
              <a:t>B</a:t>
            </a:r>
            <a:r>
              <a:rPr altLang="en-IN" b="1" sz="2600" lang="en-US">
                <a:solidFill>
                  <a:srgbClr val="9933FF"/>
                </a:solidFill>
              </a:rPr>
              <a:t>o</a:t>
            </a:r>
            <a:r>
              <a:rPr altLang="en-IN" b="1" sz="2600" lang="en-US">
                <a:solidFill>
                  <a:srgbClr val="9933FF"/>
                </a:solidFill>
              </a:rPr>
              <a:t>o</a:t>
            </a:r>
            <a:r>
              <a:rPr altLang="en-IN" b="1" sz="2600" lang="en-US">
                <a:solidFill>
                  <a:srgbClr val="9933FF"/>
                </a:solidFill>
              </a:rPr>
              <a:t>k</a:t>
            </a:r>
            <a:r>
              <a:rPr altLang="en-IN" b="1" sz="2600" lang="en-US">
                <a:solidFill>
                  <a:srgbClr val="9933FF"/>
                </a:solidFill>
              </a:rPr>
              <a:t>s</a:t>
            </a:r>
            <a:endParaRPr altLang="zh-CN" b="1" sz="2600" lang="en-US">
              <a:solidFill>
                <a:srgbClr val="9933FF"/>
              </a:solidFill>
            </a:endParaRPr>
          </a:p>
          <a:p>
            <a:pPr indent="-514350" marL="514350">
              <a:buFont typeface="+mj-lt"/>
              <a:buAutoNum type="arabicPeriod" startAt="1"/>
            </a:pPr>
            <a:r>
              <a:rPr altLang="en-IN" b="1" sz="2600" lang="en-US">
                <a:solidFill>
                  <a:srgbClr val="9933FF"/>
                </a:solidFill>
              </a:rPr>
              <a:t>Discovery</a:t>
            </a:r>
            <a:r>
              <a:rPr altLang="en-IN" b="1" sz="2600" lang="en-US">
                <a:solidFill>
                  <a:srgbClr val="9933FF"/>
                </a:solidFill>
              </a:rPr>
              <a:t> </a:t>
            </a:r>
            <a:r>
              <a:rPr altLang="en-IN" b="1" sz="2600" lang="en-US">
                <a:solidFill>
                  <a:srgbClr val="9933FF"/>
                </a:solidFill>
              </a:rPr>
              <a:t>o</a:t>
            </a:r>
            <a:r>
              <a:rPr altLang="en-IN" b="1" sz="2600" lang="en-US">
                <a:solidFill>
                  <a:srgbClr val="9933FF"/>
                </a:solidFill>
              </a:rPr>
              <a:t>f</a:t>
            </a:r>
            <a:r>
              <a:rPr altLang="en-IN" b="1" sz="2600" lang="en-US">
                <a:solidFill>
                  <a:srgbClr val="9933FF"/>
                </a:solidFill>
              </a:rPr>
              <a:t> </a:t>
            </a:r>
            <a:r>
              <a:rPr altLang="en-IN" b="1" sz="2600" lang="en-US">
                <a:solidFill>
                  <a:srgbClr val="9933FF"/>
                </a:solidFill>
              </a:rPr>
              <a:t>I</a:t>
            </a:r>
            <a:r>
              <a:rPr altLang="en-IN" b="1" sz="2600" lang="en-US">
                <a:solidFill>
                  <a:srgbClr val="9933FF"/>
                </a:solidFill>
              </a:rPr>
              <a:t>n</a:t>
            </a:r>
            <a:r>
              <a:rPr altLang="en-IN" b="1" sz="2600" lang="en-US">
                <a:solidFill>
                  <a:srgbClr val="9933FF"/>
                </a:solidFill>
              </a:rPr>
              <a:t>d</a:t>
            </a:r>
            <a:r>
              <a:rPr altLang="en-IN" b="1" sz="2600" lang="en-US">
                <a:solidFill>
                  <a:srgbClr val="9933FF"/>
                </a:solidFill>
              </a:rPr>
              <a:t>i</a:t>
            </a:r>
            <a:r>
              <a:rPr altLang="en-IN" b="1" sz="2600" lang="en-US">
                <a:solidFill>
                  <a:srgbClr val="9933FF"/>
                </a:solidFill>
              </a:rPr>
              <a:t>a</a:t>
            </a:r>
            <a:r>
              <a:rPr altLang="en-IN" b="1" sz="2600" lang="en-US">
                <a:solidFill>
                  <a:srgbClr val="9933FF"/>
                </a:solidFill>
              </a:rPr>
              <a:t>-</a:t>
            </a:r>
            <a:r>
              <a:rPr altLang="en-IN" b="1" sz="2600" lang="en-US">
                <a:solidFill>
                  <a:srgbClr val="9933FF"/>
                </a:solidFill>
              </a:rPr>
              <a:t>1</a:t>
            </a:r>
            <a:r>
              <a:rPr altLang="en-IN" b="1" sz="2600" lang="en-US">
                <a:solidFill>
                  <a:srgbClr val="9933FF"/>
                </a:solidFill>
              </a:rPr>
              <a:t>9</a:t>
            </a:r>
            <a:r>
              <a:rPr altLang="en-IN" b="1" sz="2600" lang="en-US">
                <a:solidFill>
                  <a:srgbClr val="9933FF"/>
                </a:solidFill>
              </a:rPr>
              <a:t>4</a:t>
            </a:r>
            <a:r>
              <a:rPr altLang="en-IN" b="1" sz="2600" lang="en-US">
                <a:solidFill>
                  <a:srgbClr val="9933FF"/>
                </a:solidFill>
              </a:rPr>
              <a:t>6</a:t>
            </a:r>
            <a:endParaRPr altLang="zh-CN" b="1" sz="2600" lang="en-US">
              <a:solidFill>
                <a:srgbClr val="9933FF"/>
              </a:solidFill>
            </a:endParaRPr>
          </a:p>
          <a:p>
            <a:pPr indent="-514350" marL="514350">
              <a:buFont typeface="+mj-lt"/>
              <a:buAutoNum type="arabicPeriod" startAt="1"/>
            </a:pPr>
            <a:r>
              <a:rPr altLang="en-IN" b="1" sz="2600" lang="en-US">
                <a:solidFill>
                  <a:srgbClr val="9933FF"/>
                </a:solidFill>
              </a:rPr>
              <a:t>Glimpse</a:t>
            </a:r>
            <a:r>
              <a:rPr altLang="en-IN" b="1" sz="2600" lang="en-US">
                <a:solidFill>
                  <a:srgbClr val="9933FF"/>
                </a:solidFill>
              </a:rPr>
              <a:t> </a:t>
            </a:r>
            <a:r>
              <a:rPr altLang="en-IN" b="1" sz="2600" lang="en-US">
                <a:solidFill>
                  <a:srgbClr val="9933FF"/>
                </a:solidFill>
              </a:rPr>
              <a:t>o</a:t>
            </a:r>
            <a:r>
              <a:rPr altLang="en-IN" b="1" sz="2600" lang="en-US">
                <a:solidFill>
                  <a:srgbClr val="9933FF"/>
                </a:solidFill>
              </a:rPr>
              <a:t>f</a:t>
            </a:r>
            <a:r>
              <a:rPr altLang="en-IN" b="1" sz="2600" lang="en-US">
                <a:solidFill>
                  <a:srgbClr val="9933FF"/>
                </a:solidFill>
              </a:rPr>
              <a:t> </a:t>
            </a:r>
            <a:r>
              <a:rPr altLang="en-IN" b="1" sz="2600" lang="en-US">
                <a:solidFill>
                  <a:srgbClr val="9933FF"/>
                </a:solidFill>
              </a:rPr>
              <a:t>H</a:t>
            </a:r>
            <a:r>
              <a:rPr altLang="en-IN" b="1" sz="2600" lang="en-US">
                <a:solidFill>
                  <a:srgbClr val="9933FF"/>
                </a:solidFill>
              </a:rPr>
              <a:t>i</a:t>
            </a:r>
            <a:r>
              <a:rPr altLang="en-IN" b="1" sz="2600" lang="en-US">
                <a:solidFill>
                  <a:srgbClr val="9933FF"/>
                </a:solidFill>
              </a:rPr>
              <a:t>s</a:t>
            </a:r>
            <a:r>
              <a:rPr altLang="en-IN" b="1" sz="2600" lang="en-US">
                <a:solidFill>
                  <a:srgbClr val="9933FF"/>
                </a:solidFill>
              </a:rPr>
              <a:t>tory</a:t>
            </a:r>
            <a:r>
              <a:rPr altLang="en-IN" b="1" sz="2600" lang="en-US">
                <a:solidFill>
                  <a:srgbClr val="9933FF"/>
                </a:solidFill>
              </a:rPr>
              <a:t>-</a:t>
            </a:r>
            <a:r>
              <a:rPr altLang="en-IN" b="1" sz="2600" lang="en-US">
                <a:solidFill>
                  <a:srgbClr val="9933FF"/>
                </a:solidFill>
              </a:rPr>
              <a:t>1</a:t>
            </a:r>
            <a:r>
              <a:rPr altLang="en-IN" b="1" sz="2600" lang="en-US">
                <a:solidFill>
                  <a:srgbClr val="9933FF"/>
                </a:solidFill>
              </a:rPr>
              <a:t>9</a:t>
            </a:r>
            <a:r>
              <a:rPr altLang="en-IN" b="1" sz="2600" lang="en-US">
                <a:solidFill>
                  <a:srgbClr val="9933FF"/>
                </a:solidFill>
              </a:rPr>
              <a:t>3</a:t>
            </a:r>
            <a:r>
              <a:rPr altLang="en-IN" b="1" sz="2600" lang="en-US">
                <a:solidFill>
                  <a:srgbClr val="9933FF"/>
                </a:solidFill>
              </a:rPr>
              <a:t>4</a:t>
            </a:r>
            <a:endParaRPr altLang="zh-CN" b="1" sz="2600" lang="en-US">
              <a:solidFill>
                <a:srgbClr val="9933FF"/>
              </a:solidFill>
            </a:endParaRPr>
          </a:p>
          <a:p>
            <a:pPr indent="-514350" marL="514350">
              <a:buFont typeface="+mj-lt"/>
              <a:buAutoNum type="arabicPeriod" startAt="1"/>
            </a:pPr>
            <a:r>
              <a:rPr altLang="en-IN" b="1" sz="2600" lang="en-US">
                <a:solidFill>
                  <a:srgbClr val="9933FF"/>
                </a:solidFill>
              </a:rPr>
              <a:t>A</a:t>
            </a:r>
            <a:r>
              <a:rPr altLang="en-IN" b="1" sz="2600" lang="en-US">
                <a:solidFill>
                  <a:srgbClr val="9933FF"/>
                </a:solidFill>
              </a:rPr>
              <a:t>u</a:t>
            </a:r>
            <a:r>
              <a:rPr altLang="en-IN" b="1" sz="2600" lang="en-US">
                <a:solidFill>
                  <a:srgbClr val="9933FF"/>
                </a:solidFill>
              </a:rPr>
              <a:t>t</a:t>
            </a:r>
            <a:r>
              <a:rPr altLang="en-IN" b="1" sz="2600" lang="en-US">
                <a:solidFill>
                  <a:srgbClr val="9933FF"/>
                </a:solidFill>
              </a:rPr>
              <a:t>o</a:t>
            </a:r>
            <a:r>
              <a:rPr altLang="en-IN" b="1" sz="2600" lang="en-US">
                <a:solidFill>
                  <a:srgbClr val="9933FF"/>
                </a:solidFill>
              </a:rPr>
              <a:t>b</a:t>
            </a:r>
            <a:r>
              <a:rPr altLang="en-IN" b="1" sz="2600" lang="en-US">
                <a:solidFill>
                  <a:srgbClr val="9933FF"/>
                </a:solidFill>
              </a:rPr>
              <a:t>iography</a:t>
            </a:r>
            <a:r>
              <a:rPr altLang="en-IN" b="1" sz="2600" lang="en-US">
                <a:solidFill>
                  <a:srgbClr val="9933FF"/>
                </a:solidFill>
              </a:rPr>
              <a:t>,</a:t>
            </a:r>
            <a:r>
              <a:rPr altLang="en-IN" b="1" sz="2600" lang="en-US">
                <a:solidFill>
                  <a:srgbClr val="9933FF"/>
                </a:solidFill>
              </a:rPr>
              <a:t> </a:t>
            </a:r>
            <a:r>
              <a:rPr altLang="en-IN" b="1" sz="2600" lang="en-US">
                <a:solidFill>
                  <a:srgbClr val="9933FF"/>
                </a:solidFill>
              </a:rPr>
              <a:t>A</a:t>
            </a:r>
            <a:r>
              <a:rPr altLang="en-IN" b="1" sz="2600" lang="en-US">
                <a:solidFill>
                  <a:srgbClr val="9933FF"/>
                </a:solidFill>
              </a:rPr>
              <a:t> </a:t>
            </a:r>
            <a:r>
              <a:rPr altLang="en-IN" b="1" sz="2600" lang="en-US">
                <a:solidFill>
                  <a:srgbClr val="9933FF"/>
                </a:solidFill>
              </a:rPr>
              <a:t>L</a:t>
            </a:r>
            <a:r>
              <a:rPr altLang="en-IN" b="1" sz="2600" lang="en-US">
                <a:solidFill>
                  <a:srgbClr val="9933FF"/>
                </a:solidFill>
              </a:rPr>
              <a:t>e</a:t>
            </a:r>
            <a:r>
              <a:rPr altLang="en-IN" b="1" sz="2600" lang="en-US">
                <a:solidFill>
                  <a:srgbClr val="9933FF"/>
                </a:solidFill>
              </a:rPr>
              <a:t>tter</a:t>
            </a:r>
            <a:r>
              <a:rPr altLang="en-IN" b="1" sz="2600" lang="en-US">
                <a:solidFill>
                  <a:srgbClr val="9933FF"/>
                </a:solidFill>
              </a:rPr>
              <a:t> from</a:t>
            </a:r>
            <a:r>
              <a:rPr altLang="en-IN" b="1" sz="2600" lang="en-US">
                <a:solidFill>
                  <a:srgbClr val="9933FF"/>
                </a:solidFill>
              </a:rPr>
              <a:t> </a:t>
            </a:r>
            <a:r>
              <a:rPr altLang="en-IN" b="1" sz="2600" lang="en-US">
                <a:solidFill>
                  <a:srgbClr val="9933FF"/>
                </a:solidFill>
              </a:rPr>
              <a:t>F</a:t>
            </a:r>
            <a:r>
              <a:rPr altLang="en-IN" b="1" sz="2600" lang="en-US">
                <a:solidFill>
                  <a:srgbClr val="9933FF"/>
                </a:solidFill>
              </a:rPr>
              <a:t>a</a:t>
            </a:r>
            <a:r>
              <a:rPr altLang="en-IN" b="1" sz="2600" lang="en-US">
                <a:solidFill>
                  <a:srgbClr val="9933FF"/>
                </a:solidFill>
              </a:rPr>
              <a:t>t</a:t>
            </a:r>
            <a:r>
              <a:rPr altLang="en-IN" b="1" sz="2600" lang="en-US">
                <a:solidFill>
                  <a:srgbClr val="9933FF"/>
                </a:solidFill>
              </a:rPr>
              <a:t>h</a:t>
            </a:r>
            <a:r>
              <a:rPr altLang="en-IN" b="1" sz="2600" lang="en-US">
                <a:solidFill>
                  <a:srgbClr val="9933FF"/>
                </a:solidFill>
              </a:rPr>
              <a:t>er</a:t>
            </a:r>
            <a:r>
              <a:rPr altLang="en-IN" b="1" sz="2600" lang="en-US">
                <a:solidFill>
                  <a:srgbClr val="9933FF"/>
                </a:solidFill>
              </a:rPr>
              <a:t> to</a:t>
            </a:r>
            <a:r>
              <a:rPr altLang="en-IN" b="1" sz="2600" lang="en-US">
                <a:solidFill>
                  <a:srgbClr val="9933FF"/>
                </a:solidFill>
              </a:rPr>
              <a:t> </a:t>
            </a:r>
            <a:r>
              <a:rPr altLang="en-IN" b="1" sz="2600" lang="en-US">
                <a:solidFill>
                  <a:srgbClr val="9933FF"/>
                </a:solidFill>
              </a:rPr>
              <a:t>D</a:t>
            </a:r>
            <a:r>
              <a:rPr altLang="en-IN" b="1" sz="2600" lang="en-US">
                <a:solidFill>
                  <a:srgbClr val="9933FF"/>
                </a:solidFill>
              </a:rPr>
              <a:t>a</a:t>
            </a:r>
            <a:r>
              <a:rPr altLang="en-IN" b="1" sz="2600" lang="en-US">
                <a:solidFill>
                  <a:srgbClr val="9933FF"/>
                </a:solidFill>
              </a:rPr>
              <a:t>u</a:t>
            </a:r>
            <a:r>
              <a:rPr altLang="en-IN" b="1" sz="2600" lang="en-US">
                <a:solidFill>
                  <a:srgbClr val="9933FF"/>
                </a:solidFill>
              </a:rPr>
              <a:t>ghter</a:t>
            </a:r>
            <a:r>
              <a:rPr altLang="en-IN" b="1" sz="2600" lang="en-US">
                <a:solidFill>
                  <a:srgbClr val="9933FF"/>
                </a:solidFill>
              </a:rPr>
              <a:t>-</a:t>
            </a:r>
            <a:r>
              <a:rPr altLang="en-IN" b="1" sz="2600" lang="en-US">
                <a:solidFill>
                  <a:srgbClr val="9933FF"/>
                </a:solidFill>
              </a:rPr>
              <a:t>1</a:t>
            </a:r>
            <a:r>
              <a:rPr altLang="en-IN" b="1" sz="2600" lang="en-US">
                <a:solidFill>
                  <a:srgbClr val="9933FF"/>
                </a:solidFill>
              </a:rPr>
              <a:t>9</a:t>
            </a:r>
            <a:r>
              <a:rPr altLang="en-IN" b="1" sz="2600" lang="en-US">
                <a:solidFill>
                  <a:srgbClr val="9933FF"/>
                </a:solidFill>
              </a:rPr>
              <a:t>4</a:t>
            </a:r>
            <a:r>
              <a:rPr altLang="en-IN" b="1" sz="2600" lang="en-US">
                <a:solidFill>
                  <a:srgbClr val="9933FF"/>
                </a:solidFill>
              </a:rPr>
              <a:t>6</a:t>
            </a:r>
            <a:r>
              <a:rPr altLang="en-IN" b="1" sz="2600" lang="en-US">
                <a:solidFill>
                  <a:srgbClr val="9933FF"/>
                </a:solidFill>
              </a:rPr>
              <a:t> </a:t>
            </a:r>
            <a:endParaRPr altLang="zh-CN" b="1" sz="2600" lang="en-US">
              <a:solidFill>
                <a:srgbClr val="9933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b="1" sz="5600" lang="en-IN">
                <a:solidFill>
                  <a:srgbClr val="0000FF"/>
                </a:solidFill>
              </a:rPr>
              <a:t>◆</a:t>
            </a:r>
            <a:r>
              <a:rPr altLang="en-IN" b="1" sz="5600" lang="en-US">
                <a:solidFill>
                  <a:srgbClr val="0000FF"/>
                </a:solidFill>
              </a:rPr>
              <a:t> </a:t>
            </a:r>
            <a:r>
              <a:rPr altLang="en-IN" b="1" sz="5600" lang="en-US">
                <a:solidFill>
                  <a:srgbClr val="0000FF"/>
                </a:solidFill>
              </a:rPr>
              <a:t>S</a:t>
            </a:r>
            <a:r>
              <a:rPr altLang="en-IN" b="1" sz="5600" lang="en-US">
                <a:solidFill>
                  <a:srgbClr val="0000FF"/>
                </a:solidFill>
              </a:rPr>
              <a:t>t</a:t>
            </a:r>
            <a:r>
              <a:rPr altLang="en-IN" b="1" sz="5600" lang="en-US">
                <a:solidFill>
                  <a:srgbClr val="0000FF"/>
                </a:solidFill>
              </a:rPr>
              <a:t>a</a:t>
            </a:r>
            <a:r>
              <a:rPr altLang="en-IN" b="1" sz="5600" lang="en-US">
                <a:solidFill>
                  <a:srgbClr val="0000FF"/>
                </a:solidFill>
              </a:rPr>
              <a:t>t</a:t>
            </a:r>
            <a:r>
              <a:rPr altLang="en-IN" b="1" sz="5600" lang="en-US">
                <a:solidFill>
                  <a:srgbClr val="0000FF"/>
                </a:solidFill>
              </a:rPr>
              <a:t>e</a:t>
            </a:r>
            <a:br>
              <a:rPr altLang="en-IN" b="1" sz="5600" lang="en-US">
                <a:solidFill>
                  <a:srgbClr val="0000FF"/>
                </a:solidFill>
              </a:rPr>
            </a:br>
            <a:br>
              <a:rPr altLang="en-IN" b="1" sz="5600" lang="en-US">
                <a:solidFill>
                  <a:srgbClr val="0000FF"/>
                </a:solidFill>
              </a:rPr>
            </a:br>
            <a:r>
              <a:rPr altLang="en-IN" b="1" sz="5600" lang="en-IN">
                <a:solidFill>
                  <a:srgbClr val="0000FF"/>
                </a:solidFill>
              </a:rPr>
              <a:t>●</a:t>
            </a:r>
            <a:r>
              <a:rPr altLang="en-IN" b="1" sz="5600" lang="en-IN">
                <a:solidFill>
                  <a:srgbClr val="0000FF"/>
                </a:solidFill>
              </a:rPr>
              <a:t>ৰাষ্ট্ৰ</a:t>
            </a:r>
            <a:endParaRPr b="1" sz="5600" lang="en-US"/>
          </a:p>
        </p:txBody>
      </p:sp>
      <p:sp>
        <p:nvSpPr>
          <p:cNvPr id="1048591" name="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308" lnSpcReduction="20000"/>
          </a:bodyPr>
          <a:p>
            <a:r>
              <a:rPr altLang="en-IN" b="1" sz="2600" lang="en-US">
                <a:solidFill>
                  <a:srgbClr val="C00000"/>
                </a:solidFill>
              </a:rPr>
              <a:t>T</a:t>
            </a:r>
            <a:r>
              <a:rPr altLang="en-IN" b="1" sz="2600" lang="en-US">
                <a:solidFill>
                  <a:srgbClr val="C00000"/>
                </a:solidFill>
              </a:rPr>
              <a:t>h</a:t>
            </a:r>
            <a:r>
              <a:rPr altLang="en-IN" b="1" sz="2600" lang="en-US">
                <a:solidFill>
                  <a:srgbClr val="C00000"/>
                </a:solidFill>
              </a:rPr>
              <a:t>e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S</a:t>
            </a:r>
            <a:r>
              <a:rPr altLang="en-IN" b="1" sz="2600" lang="en-US">
                <a:solidFill>
                  <a:srgbClr val="C00000"/>
                </a:solidFill>
              </a:rPr>
              <a:t>t</a:t>
            </a:r>
            <a:r>
              <a:rPr altLang="en-IN" b="1" sz="2600" lang="en-US">
                <a:solidFill>
                  <a:srgbClr val="C00000"/>
                </a:solidFill>
              </a:rPr>
              <a:t>a</a:t>
            </a:r>
            <a:r>
              <a:rPr altLang="en-IN" b="1" sz="2600" lang="en-US">
                <a:solidFill>
                  <a:srgbClr val="C00000"/>
                </a:solidFill>
              </a:rPr>
              <a:t>t</a:t>
            </a:r>
            <a:r>
              <a:rPr altLang="en-IN" b="1" sz="2600" lang="en-US">
                <a:solidFill>
                  <a:srgbClr val="C00000"/>
                </a:solidFill>
              </a:rPr>
              <a:t>e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i</a:t>
            </a:r>
            <a:r>
              <a:rPr altLang="en-IN" b="1" sz="2600" lang="en-US">
                <a:solidFill>
                  <a:srgbClr val="C00000"/>
                </a:solidFill>
              </a:rPr>
              <a:t>s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n</a:t>
            </a:r>
            <a:r>
              <a:rPr altLang="en-IN" b="1" sz="2600" lang="en-US">
                <a:solidFill>
                  <a:srgbClr val="C00000"/>
                </a:solidFill>
              </a:rPr>
              <a:t>o</a:t>
            </a:r>
            <a:r>
              <a:rPr altLang="en-IN" b="1" sz="2600" lang="en-US">
                <a:solidFill>
                  <a:srgbClr val="C00000"/>
                </a:solidFill>
              </a:rPr>
              <a:t>t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a</a:t>
            </a:r>
            <a:r>
              <a:rPr altLang="en-IN" b="1" sz="2600" lang="en-US">
                <a:solidFill>
                  <a:srgbClr val="C00000"/>
                </a:solidFill>
              </a:rPr>
              <a:t>n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e</a:t>
            </a:r>
            <a:r>
              <a:rPr altLang="en-IN" b="1" sz="2600" lang="en-US">
                <a:solidFill>
                  <a:srgbClr val="C00000"/>
                </a:solidFill>
              </a:rPr>
              <a:t>n</a:t>
            </a:r>
            <a:r>
              <a:rPr altLang="en-IN" b="1" sz="2600" lang="en-US">
                <a:solidFill>
                  <a:srgbClr val="C00000"/>
                </a:solidFill>
              </a:rPr>
              <a:t>d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i</a:t>
            </a:r>
            <a:r>
              <a:rPr altLang="en-IN" b="1" sz="2600" lang="en-US">
                <a:solidFill>
                  <a:srgbClr val="C00000"/>
                </a:solidFill>
              </a:rPr>
              <a:t>n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i</a:t>
            </a:r>
            <a:r>
              <a:rPr altLang="en-IN" b="1" sz="2600" lang="en-US">
                <a:solidFill>
                  <a:srgbClr val="C00000"/>
                </a:solidFill>
              </a:rPr>
              <a:t>t</a:t>
            </a:r>
            <a:r>
              <a:rPr altLang="en-IN" b="1" sz="2600" lang="en-US">
                <a:solidFill>
                  <a:srgbClr val="C00000"/>
                </a:solidFill>
              </a:rPr>
              <a:t>s</a:t>
            </a:r>
            <a:r>
              <a:rPr altLang="en-IN" b="1" sz="2600" lang="en-US">
                <a:solidFill>
                  <a:srgbClr val="C00000"/>
                </a:solidFill>
              </a:rPr>
              <a:t>e</a:t>
            </a:r>
            <a:r>
              <a:rPr altLang="en-IN" b="1" sz="2600" lang="en-US">
                <a:solidFill>
                  <a:srgbClr val="C00000"/>
                </a:solidFill>
              </a:rPr>
              <a:t>lf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b</a:t>
            </a:r>
            <a:r>
              <a:rPr altLang="en-IN" b="1" sz="2600" lang="en-US">
                <a:solidFill>
                  <a:srgbClr val="C00000"/>
                </a:solidFill>
              </a:rPr>
              <a:t>u</a:t>
            </a:r>
            <a:r>
              <a:rPr altLang="en-IN" b="1" sz="2600" lang="en-US">
                <a:solidFill>
                  <a:srgbClr val="C00000"/>
                </a:solidFill>
              </a:rPr>
              <a:t>t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o</a:t>
            </a:r>
            <a:r>
              <a:rPr altLang="en-IN" b="1" sz="2600" lang="en-US">
                <a:solidFill>
                  <a:srgbClr val="C00000"/>
                </a:solidFill>
              </a:rPr>
              <a:t>n</a:t>
            </a:r>
            <a:r>
              <a:rPr altLang="en-IN" b="1" sz="2600" lang="en-US">
                <a:solidFill>
                  <a:srgbClr val="C00000"/>
                </a:solidFill>
              </a:rPr>
              <a:t>l</a:t>
            </a:r>
            <a:r>
              <a:rPr altLang="en-IN" b="1" sz="2600" lang="en-US">
                <a:solidFill>
                  <a:srgbClr val="C00000"/>
                </a:solidFill>
              </a:rPr>
              <a:t>y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a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m</a:t>
            </a:r>
            <a:r>
              <a:rPr altLang="en-IN" b="1" sz="2600" lang="en-US">
                <a:solidFill>
                  <a:srgbClr val="C00000"/>
                </a:solidFill>
              </a:rPr>
              <a:t>e</a:t>
            </a:r>
            <a:r>
              <a:rPr altLang="en-IN" b="1" sz="2600" lang="en-US">
                <a:solidFill>
                  <a:srgbClr val="C00000"/>
                </a:solidFill>
              </a:rPr>
              <a:t>a</a:t>
            </a:r>
            <a:r>
              <a:rPr altLang="en-IN" b="1" sz="2600" lang="en-US">
                <a:solidFill>
                  <a:srgbClr val="C00000"/>
                </a:solidFill>
              </a:rPr>
              <a:t>n</a:t>
            </a:r>
            <a:r>
              <a:rPr altLang="en-IN" b="1" sz="2600" lang="en-US">
                <a:solidFill>
                  <a:srgbClr val="C00000"/>
                </a:solidFill>
              </a:rPr>
              <a:t>s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t</a:t>
            </a:r>
            <a:r>
              <a:rPr altLang="en-IN" b="1" sz="2600" lang="en-US">
                <a:solidFill>
                  <a:srgbClr val="C00000"/>
                </a:solidFill>
              </a:rPr>
              <a:t>o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a</a:t>
            </a:r>
            <a:r>
              <a:rPr altLang="en-IN" b="1" sz="2600" lang="en-US">
                <a:solidFill>
                  <a:srgbClr val="C00000"/>
                </a:solidFill>
              </a:rPr>
              <a:t>n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e</a:t>
            </a:r>
            <a:r>
              <a:rPr altLang="en-IN" b="1" sz="2600" lang="en-US">
                <a:solidFill>
                  <a:srgbClr val="C00000"/>
                </a:solidFill>
              </a:rPr>
              <a:t>n</a:t>
            </a:r>
            <a:r>
              <a:rPr altLang="en-IN" b="1" sz="2600" lang="en-US">
                <a:solidFill>
                  <a:srgbClr val="C00000"/>
                </a:solidFill>
              </a:rPr>
              <a:t>d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a</a:t>
            </a:r>
            <a:r>
              <a:rPr altLang="en-IN" b="1" sz="2600" lang="en-US">
                <a:solidFill>
                  <a:srgbClr val="C00000"/>
                </a:solidFill>
              </a:rPr>
              <a:t>n</a:t>
            </a:r>
            <a:r>
              <a:rPr altLang="en-IN" b="1" sz="2600" lang="en-US">
                <a:solidFill>
                  <a:srgbClr val="C00000"/>
                </a:solidFill>
              </a:rPr>
              <a:t>d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t</a:t>
            </a:r>
            <a:r>
              <a:rPr altLang="en-IN" b="1" sz="2600" lang="en-US">
                <a:solidFill>
                  <a:srgbClr val="C00000"/>
                </a:solidFill>
              </a:rPr>
              <a:t>h</a:t>
            </a:r>
            <a:r>
              <a:rPr altLang="en-IN" b="1" sz="2600" lang="en-US">
                <a:solidFill>
                  <a:srgbClr val="C00000"/>
                </a:solidFill>
              </a:rPr>
              <a:t>a</a:t>
            </a:r>
            <a:r>
              <a:rPr altLang="en-IN" b="1" sz="2600" lang="en-US">
                <a:solidFill>
                  <a:srgbClr val="C00000"/>
                </a:solidFill>
              </a:rPr>
              <a:t>t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e</a:t>
            </a:r>
            <a:r>
              <a:rPr altLang="en-IN" b="1" sz="2600" lang="en-US">
                <a:solidFill>
                  <a:srgbClr val="C00000"/>
                </a:solidFill>
              </a:rPr>
              <a:t>n</a:t>
            </a:r>
            <a:r>
              <a:rPr altLang="en-IN" b="1" sz="2600" lang="en-US">
                <a:solidFill>
                  <a:srgbClr val="C00000"/>
                </a:solidFill>
              </a:rPr>
              <a:t>d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i</a:t>
            </a:r>
            <a:r>
              <a:rPr altLang="en-IN" b="1" sz="2600" lang="en-US">
                <a:solidFill>
                  <a:srgbClr val="C00000"/>
                </a:solidFill>
              </a:rPr>
              <a:t>s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t</a:t>
            </a:r>
            <a:r>
              <a:rPr altLang="en-IN" b="1" sz="2600" lang="en-US">
                <a:solidFill>
                  <a:srgbClr val="C00000"/>
                </a:solidFill>
              </a:rPr>
              <a:t>o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s</a:t>
            </a:r>
            <a:r>
              <a:rPr altLang="en-IN" b="1" sz="2600" lang="en-US">
                <a:solidFill>
                  <a:srgbClr val="C00000"/>
                </a:solidFill>
              </a:rPr>
              <a:t>e</a:t>
            </a:r>
            <a:r>
              <a:rPr altLang="en-IN" b="1" sz="2600" lang="en-US">
                <a:solidFill>
                  <a:srgbClr val="C00000"/>
                </a:solidFill>
              </a:rPr>
              <a:t>r</a:t>
            </a:r>
            <a:r>
              <a:rPr altLang="en-IN" b="1" sz="2600" lang="en-US">
                <a:solidFill>
                  <a:srgbClr val="C00000"/>
                </a:solidFill>
              </a:rPr>
              <a:t>v</a:t>
            </a:r>
            <a:r>
              <a:rPr altLang="en-IN" b="1" sz="2600" lang="en-US">
                <a:solidFill>
                  <a:srgbClr val="C00000"/>
                </a:solidFill>
              </a:rPr>
              <a:t>e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m</a:t>
            </a:r>
            <a:r>
              <a:rPr altLang="en-IN" b="1" sz="2600" lang="en-US">
                <a:solidFill>
                  <a:srgbClr val="C00000"/>
                </a:solidFill>
              </a:rPr>
              <a:t>a</a:t>
            </a:r>
            <a:r>
              <a:rPr altLang="en-IN" b="1" sz="2600" lang="en-US">
                <a:solidFill>
                  <a:srgbClr val="C00000"/>
                </a:solidFill>
              </a:rPr>
              <a:t>n</a:t>
            </a:r>
            <a:r>
              <a:rPr altLang="en-IN" b="1" sz="2600" lang="en-US">
                <a:solidFill>
                  <a:srgbClr val="C00000"/>
                </a:solidFill>
              </a:rPr>
              <a:t>.</a:t>
            </a:r>
            <a:r>
              <a:rPr altLang="en-IN" b="1" sz="2600" lang="en-US">
                <a:solidFill>
                  <a:srgbClr val="C00000"/>
                </a:solidFill>
              </a:rPr>
              <a:t>(</a:t>
            </a:r>
            <a:r>
              <a:rPr altLang="en-IN" b="1" sz="2600" lang="en-US">
                <a:solidFill>
                  <a:srgbClr val="C00000"/>
                </a:solidFill>
              </a:rPr>
              <a:t>N</a:t>
            </a:r>
            <a:r>
              <a:rPr altLang="en-IN" b="1" sz="2600" lang="en-US">
                <a:solidFill>
                  <a:srgbClr val="C00000"/>
                </a:solidFill>
              </a:rPr>
              <a:t>e</a:t>
            </a:r>
            <a:r>
              <a:rPr altLang="en-IN" b="1" sz="2600" lang="en-US">
                <a:solidFill>
                  <a:srgbClr val="C00000"/>
                </a:solidFill>
              </a:rPr>
              <a:t>h</a:t>
            </a:r>
            <a:r>
              <a:rPr altLang="en-IN" b="1" sz="2600" lang="en-US">
                <a:solidFill>
                  <a:srgbClr val="C00000"/>
                </a:solidFill>
              </a:rPr>
              <a:t>r</a:t>
            </a:r>
            <a:r>
              <a:rPr altLang="en-IN" b="1" sz="2600" lang="en-US">
                <a:solidFill>
                  <a:srgbClr val="C00000"/>
                </a:solidFill>
              </a:rPr>
              <a:t>u</a:t>
            </a:r>
            <a:r>
              <a:rPr altLang="en-IN" b="1" sz="2600" lang="en-US">
                <a:solidFill>
                  <a:srgbClr val="C00000"/>
                </a:solidFill>
              </a:rPr>
              <a:t>)</a:t>
            </a:r>
            <a:endParaRPr b="1" sz="2600" lang="en-US">
              <a:solidFill>
                <a:srgbClr val="C00000"/>
              </a:solidFill>
            </a:endParaRPr>
          </a:p>
          <a:p>
            <a:r>
              <a:rPr altLang="en-IN" b="1" sz="2600" lang="en-US">
                <a:solidFill>
                  <a:srgbClr val="C00000"/>
                </a:solidFill>
              </a:rPr>
              <a:t>"</a:t>
            </a:r>
            <a:r>
              <a:rPr altLang="en-IN" b="1" sz="2600" lang="en-IN">
                <a:solidFill>
                  <a:srgbClr val="C00000"/>
                </a:solidFill>
              </a:rPr>
              <a:t>ৰাষ্ট্ৰ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ল</a:t>
            </a:r>
            <a:r>
              <a:rPr altLang="en-IN" b="1" sz="2600" lang="en-IN">
                <a:solidFill>
                  <a:srgbClr val="C00000"/>
                </a:solidFill>
              </a:rPr>
              <a:t>ক</a:t>
            </a:r>
            <a:r>
              <a:rPr altLang="en-IN" b="1" sz="2600" lang="en-IN">
                <a:solidFill>
                  <a:srgbClr val="C00000"/>
                </a:solidFill>
              </a:rPr>
              <a:t>্ষ</a:t>
            </a:r>
            <a:r>
              <a:rPr altLang="en-IN" b="1" sz="2600" lang="en-IN">
                <a:solidFill>
                  <a:srgbClr val="C00000"/>
                </a:solidFill>
              </a:rPr>
              <a:t>্য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নহয়</a:t>
            </a:r>
            <a:r>
              <a:rPr altLang="en-IN" b="1" sz="2600" lang="en-US">
                <a:solidFill>
                  <a:srgbClr val="C00000"/>
                </a:solidFill>
              </a:rPr>
              <a:t>,</a:t>
            </a:r>
            <a:r>
              <a:rPr altLang="en-IN" b="1" sz="2600" lang="en-IN">
                <a:solidFill>
                  <a:srgbClr val="C00000"/>
                </a:solidFill>
              </a:rPr>
              <a:t>ই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হ</a:t>
            </a:r>
            <a:r>
              <a:rPr altLang="en-IN" b="1" sz="2600" lang="en-US">
                <a:solidFill>
                  <a:srgbClr val="C00000"/>
                </a:solidFill>
              </a:rPr>
              <a:t>'</a:t>
            </a:r>
            <a:r>
              <a:rPr altLang="en-IN" b="1" sz="2600" lang="en-IN">
                <a:solidFill>
                  <a:srgbClr val="C00000"/>
                </a:solidFill>
              </a:rPr>
              <a:t>ল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ল</a:t>
            </a:r>
            <a:r>
              <a:rPr altLang="en-IN" b="1" sz="2600" lang="en-IN">
                <a:solidFill>
                  <a:srgbClr val="C00000"/>
                </a:solidFill>
              </a:rPr>
              <a:t>ক</a:t>
            </a:r>
            <a:r>
              <a:rPr altLang="en-IN" b="1" sz="2600" lang="en-IN">
                <a:solidFill>
                  <a:srgbClr val="C00000"/>
                </a:solidFill>
              </a:rPr>
              <a:t>্ষ্য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সাধ</a:t>
            </a:r>
            <a:r>
              <a:rPr altLang="en-IN" b="1" sz="2600" lang="en-IN">
                <a:solidFill>
                  <a:srgbClr val="C00000"/>
                </a:solidFill>
              </a:rPr>
              <a:t>ন</a:t>
            </a:r>
            <a:r>
              <a:rPr altLang="en-IN" b="1" sz="2600" lang="en-IN">
                <a:solidFill>
                  <a:srgbClr val="C00000"/>
                </a:solidFill>
              </a:rPr>
              <a:t>ৰ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উপ</a:t>
            </a:r>
            <a:r>
              <a:rPr altLang="en-IN" b="1" sz="2600" lang="en-IN">
                <a:solidFill>
                  <a:srgbClr val="C00000"/>
                </a:solidFill>
              </a:rPr>
              <a:t>ায়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আৰু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সেই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লক্ষ্য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হ</a:t>
            </a:r>
            <a:r>
              <a:rPr altLang="en-IN" b="1" sz="2600" lang="en-US">
                <a:solidFill>
                  <a:srgbClr val="C00000"/>
                </a:solidFill>
              </a:rPr>
              <a:t>'</a:t>
            </a:r>
            <a:r>
              <a:rPr altLang="en-IN" b="1" sz="2600" lang="en-IN">
                <a:solidFill>
                  <a:srgbClr val="C00000"/>
                </a:solidFill>
              </a:rPr>
              <a:t>ল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জনসাধাৰণৰ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স</a:t>
            </a:r>
            <a:r>
              <a:rPr altLang="en-IN" b="1" sz="2600" lang="en-IN">
                <a:solidFill>
                  <a:srgbClr val="C00000"/>
                </a:solidFill>
              </a:rPr>
              <a:t>ে</a:t>
            </a:r>
            <a:r>
              <a:rPr altLang="en-IN" b="1" sz="2600" lang="en-IN">
                <a:solidFill>
                  <a:srgbClr val="C00000"/>
                </a:solidFill>
              </a:rPr>
              <a:t>ৱা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কৰা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US">
                <a:solidFill>
                  <a:srgbClr val="C00000"/>
                </a:solidFill>
              </a:rPr>
              <a:t>"</a:t>
            </a:r>
            <a:endParaRPr b="1" sz="2600"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b="1" sz="5600" lang="en-IN">
                <a:solidFill>
                  <a:srgbClr val="0000FF"/>
                </a:solidFill>
              </a:rPr>
              <a:t>◆</a:t>
            </a:r>
            <a:r>
              <a:rPr altLang="en-IN" b="1" sz="5600" lang="en-US">
                <a:solidFill>
                  <a:srgbClr val="0000FF"/>
                </a:solidFill>
              </a:rPr>
              <a:t>E</a:t>
            </a:r>
            <a:r>
              <a:rPr altLang="en-IN" b="1" sz="5600" lang="en-US">
                <a:solidFill>
                  <a:srgbClr val="0000FF"/>
                </a:solidFill>
              </a:rPr>
              <a:t>q</a:t>
            </a:r>
            <a:r>
              <a:rPr altLang="en-IN" b="1" sz="5600" lang="en-US">
                <a:solidFill>
                  <a:srgbClr val="0000FF"/>
                </a:solidFill>
              </a:rPr>
              <a:t>u</a:t>
            </a:r>
            <a:r>
              <a:rPr altLang="en-IN" b="1" sz="5600" lang="en-US">
                <a:solidFill>
                  <a:srgbClr val="0000FF"/>
                </a:solidFill>
              </a:rPr>
              <a:t>a</a:t>
            </a:r>
            <a:r>
              <a:rPr altLang="en-IN" b="1" sz="5600" lang="en-US">
                <a:solidFill>
                  <a:srgbClr val="0000FF"/>
                </a:solidFill>
              </a:rPr>
              <a:t>l</a:t>
            </a:r>
            <a:r>
              <a:rPr altLang="en-IN" b="1" sz="5600" lang="en-US">
                <a:solidFill>
                  <a:srgbClr val="0000FF"/>
                </a:solidFill>
              </a:rPr>
              <a:t>i</a:t>
            </a:r>
            <a:r>
              <a:rPr altLang="en-IN" b="1" sz="5600" lang="en-US">
                <a:solidFill>
                  <a:srgbClr val="0000FF"/>
                </a:solidFill>
              </a:rPr>
              <a:t>t</a:t>
            </a:r>
            <a:r>
              <a:rPr altLang="en-IN" b="1" sz="5600" lang="en-US">
                <a:solidFill>
                  <a:srgbClr val="0000FF"/>
                </a:solidFill>
              </a:rPr>
              <a:t>y</a:t>
            </a:r>
            <a:r>
              <a:rPr altLang="en-IN" b="1" sz="5600" lang="en-US">
                <a:solidFill>
                  <a:srgbClr val="0000FF"/>
                </a:solidFill>
              </a:rPr>
              <a:t> </a:t>
            </a:r>
            <a:r>
              <a:rPr altLang="en-IN" b="1" sz="5600" lang="en-US">
                <a:solidFill>
                  <a:srgbClr val="0000FF"/>
                </a:solidFill>
              </a:rPr>
              <a:t>a</a:t>
            </a:r>
            <a:r>
              <a:rPr altLang="en-IN" b="1" sz="5600" lang="en-US">
                <a:solidFill>
                  <a:srgbClr val="0000FF"/>
                </a:solidFill>
              </a:rPr>
              <a:t>n</a:t>
            </a:r>
            <a:r>
              <a:rPr altLang="en-IN" b="1" sz="5600" lang="en-US">
                <a:solidFill>
                  <a:srgbClr val="0000FF"/>
                </a:solidFill>
              </a:rPr>
              <a:t>d</a:t>
            </a:r>
            <a:r>
              <a:rPr altLang="en-IN" b="1" sz="5600" lang="en-US">
                <a:solidFill>
                  <a:srgbClr val="0000FF"/>
                </a:solidFill>
              </a:rPr>
              <a:t> </a:t>
            </a:r>
            <a:r>
              <a:rPr altLang="en-IN" b="1" sz="5600" lang="en-US">
                <a:solidFill>
                  <a:srgbClr val="0000FF"/>
                </a:solidFill>
              </a:rPr>
              <a:t>F</a:t>
            </a:r>
            <a:r>
              <a:rPr altLang="en-IN" b="1" sz="5600" lang="en-US">
                <a:solidFill>
                  <a:srgbClr val="0000FF"/>
                </a:solidFill>
              </a:rPr>
              <a:t>r</a:t>
            </a:r>
            <a:r>
              <a:rPr altLang="en-IN" b="1" sz="5600" lang="en-US">
                <a:solidFill>
                  <a:srgbClr val="0000FF"/>
                </a:solidFill>
              </a:rPr>
              <a:t>e</a:t>
            </a:r>
            <a:r>
              <a:rPr altLang="en-IN" b="1" sz="5600" lang="en-US">
                <a:solidFill>
                  <a:srgbClr val="0000FF"/>
                </a:solidFill>
              </a:rPr>
              <a:t>e</a:t>
            </a:r>
            <a:r>
              <a:rPr altLang="en-IN" b="1" sz="5600" lang="en-US">
                <a:solidFill>
                  <a:srgbClr val="0000FF"/>
                </a:solidFill>
              </a:rPr>
              <a:t>d</a:t>
            </a:r>
            <a:r>
              <a:rPr altLang="en-IN" b="1" sz="5600" lang="en-US">
                <a:solidFill>
                  <a:srgbClr val="0000FF"/>
                </a:solidFill>
              </a:rPr>
              <a:t>om</a:t>
            </a:r>
            <a:br>
              <a:rPr altLang="en-IN" b="1" sz="5600" lang="en-US">
                <a:solidFill>
                  <a:srgbClr val="0000FF"/>
                </a:solidFill>
              </a:rPr>
            </a:br>
            <a:br>
              <a:rPr altLang="en-IN" b="1" sz="5600" lang="en-US">
                <a:solidFill>
                  <a:srgbClr val="0000FF"/>
                </a:solidFill>
              </a:rPr>
            </a:br>
            <a:r>
              <a:rPr altLang="en-IN" b="1" sz="5600" lang="en-IN">
                <a:solidFill>
                  <a:srgbClr val="0000FF"/>
                </a:solidFill>
              </a:rPr>
              <a:t>●</a:t>
            </a:r>
            <a:r>
              <a:rPr altLang="en-IN" b="1" sz="5600" lang="en-IN">
                <a:solidFill>
                  <a:srgbClr val="0000FF"/>
                </a:solidFill>
              </a:rPr>
              <a:t>স</a:t>
            </a:r>
            <a:r>
              <a:rPr altLang="en-IN" b="1" sz="5600" lang="en-IN">
                <a:solidFill>
                  <a:srgbClr val="0000FF"/>
                </a:solidFill>
              </a:rPr>
              <a:t>ম</a:t>
            </a:r>
            <a:r>
              <a:rPr altLang="en-IN" b="1" sz="5600" lang="en-IN">
                <a:solidFill>
                  <a:srgbClr val="0000FF"/>
                </a:solidFill>
              </a:rPr>
              <a:t>ত</a:t>
            </a:r>
            <a:r>
              <a:rPr altLang="en-IN" b="1" sz="5600" lang="en-IN">
                <a:solidFill>
                  <a:srgbClr val="0000FF"/>
                </a:solidFill>
              </a:rPr>
              <a:t>া</a:t>
            </a:r>
            <a:r>
              <a:rPr altLang="en-IN" b="1" sz="5600" lang="en-US">
                <a:solidFill>
                  <a:srgbClr val="0000FF"/>
                </a:solidFill>
              </a:rPr>
              <a:t> </a:t>
            </a:r>
            <a:r>
              <a:rPr altLang="en-IN" b="1" sz="5600" lang="en-IN">
                <a:solidFill>
                  <a:srgbClr val="0000FF"/>
                </a:solidFill>
              </a:rPr>
              <a:t>আ</a:t>
            </a:r>
            <a:r>
              <a:rPr altLang="en-IN" b="1" sz="5600" lang="en-IN">
                <a:solidFill>
                  <a:srgbClr val="0000FF"/>
                </a:solidFill>
              </a:rPr>
              <a:t>ৰু</a:t>
            </a:r>
            <a:r>
              <a:rPr altLang="en-IN" b="1" sz="5600" lang="en-US">
                <a:solidFill>
                  <a:srgbClr val="0000FF"/>
                </a:solidFill>
              </a:rPr>
              <a:t> </a:t>
            </a:r>
            <a:r>
              <a:rPr altLang="en-IN" b="1" sz="5600" lang="en-IN">
                <a:solidFill>
                  <a:srgbClr val="0000FF"/>
                </a:solidFill>
              </a:rPr>
              <a:t>স্বাধী</a:t>
            </a:r>
            <a:r>
              <a:rPr altLang="en-IN" b="1" sz="5600" lang="en-IN">
                <a:solidFill>
                  <a:srgbClr val="0000FF"/>
                </a:solidFill>
              </a:rPr>
              <a:t>নতা</a:t>
            </a:r>
            <a:endParaRPr b="1" sz="5600" lang="en-US"/>
          </a:p>
        </p:txBody>
      </p:sp>
      <p:sp>
        <p:nvSpPr>
          <p:cNvPr id="1048587" name="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b="1" sz="2600" lang="en-IN">
                <a:solidFill>
                  <a:srgbClr val="C00000"/>
                </a:solidFill>
              </a:rPr>
              <a:t>ন</a:t>
            </a:r>
            <a:r>
              <a:rPr b="1" sz="2600" lang="en-IN">
                <a:solidFill>
                  <a:srgbClr val="C00000"/>
                </a:solidFill>
              </a:rPr>
              <a:t>ে</a:t>
            </a:r>
            <a:r>
              <a:rPr b="1" sz="2600" lang="en-IN">
                <a:solidFill>
                  <a:srgbClr val="C00000"/>
                </a:solidFill>
              </a:rPr>
              <a:t>হ</a:t>
            </a:r>
            <a:r>
              <a:rPr b="1" sz="2600" lang="en-IN">
                <a:solidFill>
                  <a:srgbClr val="C00000"/>
                </a:solidFill>
              </a:rPr>
              <a:t>ৰু</a:t>
            </a:r>
            <a:r>
              <a:rPr b="1" sz="2600" lang="en-IN">
                <a:solidFill>
                  <a:srgbClr val="C00000"/>
                </a:solidFill>
              </a:rPr>
              <a:t>ৱে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কোনোধ</a:t>
            </a:r>
            <a:r>
              <a:rPr altLang="en-IN" b="1" sz="2600" lang="en-IN">
                <a:solidFill>
                  <a:srgbClr val="C00000"/>
                </a:solidFill>
              </a:rPr>
              <a:t>ৰণৰ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বৈষম্য</a:t>
            </a:r>
            <a:r>
              <a:rPr altLang="en-IN" b="1" sz="2600" lang="en-IN">
                <a:solidFill>
                  <a:srgbClr val="C00000"/>
                </a:solidFill>
              </a:rPr>
              <a:t>ৰ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পোষ</a:t>
            </a:r>
            <a:r>
              <a:rPr altLang="en-IN" b="1" sz="2600" lang="en-IN">
                <a:solidFill>
                  <a:srgbClr val="C00000"/>
                </a:solidFill>
              </a:rPr>
              <a:t>ক</a:t>
            </a:r>
            <a:r>
              <a:rPr altLang="en-IN" b="1" sz="2600" lang="en-IN">
                <a:solidFill>
                  <a:srgbClr val="C00000"/>
                </a:solidFill>
              </a:rPr>
              <a:t>তা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কৰা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নাছিল</a:t>
            </a:r>
            <a:r>
              <a:rPr altLang="en-IN" b="1" sz="2600" lang="en-IN">
                <a:solidFill>
                  <a:srgbClr val="C00000"/>
                </a:solidFill>
              </a:rPr>
              <a:t>।</a:t>
            </a:r>
            <a:r>
              <a:rPr altLang="en-IN" b="1" sz="2600" lang="en-IN">
                <a:solidFill>
                  <a:srgbClr val="C00000"/>
                </a:solidFill>
              </a:rPr>
              <a:t>স</a:t>
            </a:r>
            <a:r>
              <a:rPr altLang="en-IN" b="1" sz="2600" lang="en-IN">
                <a:solidFill>
                  <a:srgbClr val="C00000"/>
                </a:solidFill>
              </a:rPr>
              <a:t>্ব</a:t>
            </a:r>
            <a:r>
              <a:rPr altLang="en-IN" b="1" sz="2600" lang="en-IN">
                <a:solidFill>
                  <a:srgbClr val="C00000"/>
                </a:solidFill>
              </a:rPr>
              <a:t>াধীনতা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সম্পৰ্ক</a:t>
            </a:r>
            <a:r>
              <a:rPr altLang="en-IN" b="1" sz="2600" lang="en-IN">
                <a:solidFill>
                  <a:srgbClr val="C00000"/>
                </a:solidFill>
              </a:rPr>
              <a:t>ে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ন</a:t>
            </a:r>
            <a:r>
              <a:rPr altLang="en-IN" b="1" sz="2600" lang="en-IN">
                <a:solidFill>
                  <a:srgbClr val="C00000"/>
                </a:solidFill>
              </a:rPr>
              <a:t>ে</a:t>
            </a:r>
            <a:r>
              <a:rPr altLang="en-IN" b="1" sz="2600" lang="en-IN">
                <a:solidFill>
                  <a:srgbClr val="C00000"/>
                </a:solidFill>
              </a:rPr>
              <a:t>হ</a:t>
            </a:r>
            <a:r>
              <a:rPr altLang="en-IN" b="1" sz="2600" lang="en-IN">
                <a:solidFill>
                  <a:srgbClr val="C00000"/>
                </a:solidFill>
              </a:rPr>
              <a:t>ৰু</a:t>
            </a:r>
            <a:r>
              <a:rPr altLang="en-IN" b="1" sz="2600" lang="en-IN">
                <a:solidFill>
                  <a:srgbClr val="C00000"/>
                </a:solidFill>
              </a:rPr>
              <a:t>ৰ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ব</a:t>
            </a:r>
            <a:r>
              <a:rPr altLang="en-IN" b="1" sz="2600" lang="en-IN">
                <a:solidFill>
                  <a:srgbClr val="C00000"/>
                </a:solidFill>
              </a:rPr>
              <a:t>ৰ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উচ্চ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ধ</a:t>
            </a:r>
            <a:r>
              <a:rPr altLang="en-IN" b="1" sz="2600" lang="en-IN">
                <a:solidFill>
                  <a:srgbClr val="C00000"/>
                </a:solidFill>
              </a:rPr>
              <a:t>াৰ</a:t>
            </a:r>
            <a:r>
              <a:rPr altLang="en-IN" b="1" sz="2600" lang="en-IN">
                <a:solidFill>
                  <a:srgbClr val="C00000"/>
                </a:solidFill>
              </a:rPr>
              <a:t>ণ</a:t>
            </a:r>
            <a:r>
              <a:rPr altLang="en-IN" b="1" sz="2600" lang="en-IN">
                <a:solidFill>
                  <a:srgbClr val="C00000"/>
                </a:solidFill>
              </a:rPr>
              <a:t>া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আছিল</a:t>
            </a:r>
            <a:r>
              <a:rPr altLang="en-IN" b="1" sz="2600" lang="en-IN">
                <a:solidFill>
                  <a:srgbClr val="C00000"/>
                </a:solidFill>
              </a:rPr>
              <a:t>।</a:t>
            </a:r>
            <a:r>
              <a:rPr altLang="en-IN" b="1" sz="2600" lang="en-IN">
                <a:solidFill>
                  <a:srgbClr val="C00000"/>
                </a:solidFill>
              </a:rPr>
              <a:t>স্বাধীনতা</a:t>
            </a:r>
            <a:r>
              <a:rPr altLang="en-IN" b="1" sz="2600" lang="en-IN">
                <a:solidFill>
                  <a:srgbClr val="C00000"/>
                </a:solidFill>
              </a:rPr>
              <a:t>ক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ত</a:t>
            </a:r>
            <a:r>
              <a:rPr altLang="en-IN" b="1" sz="2600" lang="en-IN">
                <a:solidFill>
                  <a:srgbClr val="C00000"/>
                </a:solidFill>
              </a:rPr>
              <a:t>ে</a:t>
            </a:r>
            <a:r>
              <a:rPr altLang="en-IN" b="1" sz="2600" lang="en-IN">
                <a:solidFill>
                  <a:srgbClr val="C00000"/>
                </a:solidFill>
              </a:rPr>
              <a:t>ওঁ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অমূল্য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সম্পদ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হিচাপ</a:t>
            </a:r>
            <a:r>
              <a:rPr altLang="en-IN" b="1" sz="2600" lang="en-IN">
                <a:solidFill>
                  <a:srgbClr val="C00000"/>
                </a:solidFill>
              </a:rPr>
              <a:t>ে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ব</a:t>
            </a:r>
            <a:r>
              <a:rPr altLang="en-IN" b="1" sz="2600" lang="en-IN">
                <a:solidFill>
                  <a:srgbClr val="C00000"/>
                </a:solidFill>
              </a:rPr>
              <a:t>ি</a:t>
            </a:r>
            <a:r>
              <a:rPr altLang="en-IN" b="1" sz="2600" lang="en-IN">
                <a:solidFill>
                  <a:srgbClr val="C00000"/>
                </a:solidFill>
              </a:rPr>
              <a:t>ব</a:t>
            </a:r>
            <a:r>
              <a:rPr altLang="en-IN" b="1" sz="2600" lang="en-IN">
                <a:solidFill>
                  <a:srgbClr val="C00000"/>
                </a:solidFill>
              </a:rPr>
              <a:t>ে</a:t>
            </a:r>
            <a:r>
              <a:rPr altLang="en-IN" b="1" sz="2600" lang="en-IN">
                <a:solidFill>
                  <a:srgbClr val="C00000"/>
                </a:solidFill>
              </a:rPr>
              <a:t>চনা</a:t>
            </a:r>
            <a:r>
              <a:rPr altLang="en-IN" b="1" sz="2600" lang="en-US">
                <a:solidFill>
                  <a:srgbClr val="C00000"/>
                </a:solidFill>
              </a:rPr>
              <a:t> </a:t>
            </a:r>
            <a:r>
              <a:rPr altLang="en-IN" b="1" sz="2600" lang="en-IN">
                <a:solidFill>
                  <a:srgbClr val="C00000"/>
                </a:solidFill>
              </a:rPr>
              <a:t>কৰি</a:t>
            </a:r>
            <a:r>
              <a:rPr altLang="en-IN" b="1" sz="2600" lang="en-IN">
                <a:solidFill>
                  <a:srgbClr val="C00000"/>
                </a:solidFill>
              </a:rPr>
              <a:t>ছে</a:t>
            </a:r>
            <a:r>
              <a:rPr altLang="en-IN" b="1" sz="2600" lang="en-IN">
                <a:solidFill>
                  <a:srgbClr val="C00000"/>
                </a:solidFill>
              </a:rPr>
              <a:t>।</a:t>
            </a:r>
            <a:endParaRPr b="1" sz="2600"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"/>
          <p:cNvSpPr>
            <a:spLocks noGrp="1"/>
          </p:cNvSpPr>
          <p:nvPr>
            <p:ph type="ctrTitle"/>
          </p:nvPr>
        </p:nvSpPr>
        <p:spPr>
          <a:xfrm>
            <a:off x="685800" y="-180001"/>
            <a:ext cx="7832842" cy="3689964"/>
          </a:xfrm>
        </p:spPr>
        <p:txBody>
          <a:bodyPr>
            <a:normAutofit fontScale="90000"/>
          </a:bodyPr>
          <a:p>
            <a:r>
              <a:rPr altLang="en-IN" b="1" sz="5700" lang="en-IN">
                <a:solidFill>
                  <a:srgbClr val="0000FF"/>
                </a:solidFill>
              </a:rPr>
              <a:t>◆</a:t>
            </a:r>
            <a:r>
              <a:rPr altLang="en-IN" b="1" sz="5700" lang="en-US">
                <a:solidFill>
                  <a:srgbClr val="0000FF"/>
                </a:solidFill>
              </a:rPr>
              <a:t> </a:t>
            </a:r>
            <a:r>
              <a:rPr altLang="en-IN" b="1" sz="5700" lang="en-US">
                <a:solidFill>
                  <a:srgbClr val="0000FF"/>
                </a:solidFill>
              </a:rPr>
              <a:t>D</a:t>
            </a:r>
            <a:r>
              <a:rPr altLang="en-IN" b="1" sz="5700" lang="en-US">
                <a:solidFill>
                  <a:srgbClr val="0000FF"/>
                </a:solidFill>
              </a:rPr>
              <a:t>e</a:t>
            </a:r>
            <a:r>
              <a:rPr altLang="en-IN" b="1" sz="5700" lang="en-US">
                <a:solidFill>
                  <a:srgbClr val="0000FF"/>
                </a:solidFill>
              </a:rPr>
              <a:t>m</a:t>
            </a:r>
            <a:r>
              <a:rPr altLang="en-IN" b="1" sz="5700" lang="en-US">
                <a:solidFill>
                  <a:srgbClr val="0000FF"/>
                </a:solidFill>
              </a:rPr>
              <a:t>o</a:t>
            </a:r>
            <a:r>
              <a:rPr altLang="en-IN" b="1" sz="5700" lang="en-US">
                <a:solidFill>
                  <a:srgbClr val="0000FF"/>
                </a:solidFill>
              </a:rPr>
              <a:t>c</a:t>
            </a:r>
            <a:r>
              <a:rPr altLang="en-IN" b="1" sz="5700" lang="en-US">
                <a:solidFill>
                  <a:srgbClr val="0000FF"/>
                </a:solidFill>
              </a:rPr>
              <a:t>r</a:t>
            </a:r>
            <a:r>
              <a:rPr altLang="en-IN" b="1" sz="5700" lang="en-US">
                <a:solidFill>
                  <a:srgbClr val="0000FF"/>
                </a:solidFill>
              </a:rPr>
              <a:t>a</a:t>
            </a:r>
            <a:r>
              <a:rPr altLang="en-IN" b="1" sz="5700" lang="en-US">
                <a:solidFill>
                  <a:srgbClr val="0000FF"/>
                </a:solidFill>
              </a:rPr>
              <a:t>c</a:t>
            </a:r>
            <a:r>
              <a:rPr altLang="en-IN" b="1" sz="5700" lang="en-US">
                <a:solidFill>
                  <a:srgbClr val="0000FF"/>
                </a:solidFill>
              </a:rPr>
              <a:t>y</a:t>
            </a:r>
            <a:br>
              <a:rPr altLang="en-IN" b="1" sz="5700" lang="en-US">
                <a:solidFill>
                  <a:srgbClr val="0000FF"/>
                </a:solidFill>
              </a:rPr>
            </a:br>
            <a:br>
              <a:rPr altLang="en-IN" b="1" sz="5700" lang="en-US">
                <a:solidFill>
                  <a:srgbClr val="0000FF"/>
                </a:solidFill>
              </a:rPr>
            </a:br>
            <a:r>
              <a:rPr altLang="en-IN" b="1" sz="5700" lang="en-IN">
                <a:solidFill>
                  <a:srgbClr val="0000FF"/>
                </a:solidFill>
              </a:rPr>
              <a:t>●</a:t>
            </a:r>
            <a:r>
              <a:rPr altLang="en-IN" b="1" sz="5700" lang="en-IN">
                <a:solidFill>
                  <a:srgbClr val="0000FF"/>
                </a:solidFill>
              </a:rPr>
              <a:t>গণতন্ত্ৰ</a:t>
            </a:r>
            <a:br>
              <a:rPr altLang="en-IN" b="1" sz="5700" lang="en-US">
                <a:solidFill>
                  <a:srgbClr val="0000FF"/>
                </a:solidFill>
              </a:rPr>
            </a:br>
            <a:br>
              <a:rPr altLang="en-IN" b="1" sz="5700" lang="en-US">
                <a:solidFill>
                  <a:srgbClr val="0000FF"/>
                </a:solidFill>
              </a:rPr>
            </a:br>
            <a:endParaRPr b="1" sz="5700" lang="en-US"/>
          </a:p>
        </p:txBody>
      </p:sp>
      <p:sp>
        <p:nvSpPr>
          <p:cNvPr id="1048589" name="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altLang="en-IN" b="1" sz="2500" lang="en-IN">
                <a:solidFill>
                  <a:srgbClr val="9933FF"/>
                </a:solidFill>
              </a:rPr>
              <a:t>ত</a:t>
            </a:r>
            <a:r>
              <a:rPr altLang="en-IN" b="1" sz="2500" lang="en-IN">
                <a:solidFill>
                  <a:srgbClr val="9933FF"/>
                </a:solidFill>
              </a:rPr>
              <a:t>ে</a:t>
            </a:r>
            <a:r>
              <a:rPr altLang="en-IN" b="1" sz="2500" lang="en-IN">
                <a:solidFill>
                  <a:srgbClr val="9933FF"/>
                </a:solidFill>
              </a:rPr>
              <a:t>ওঁ</a:t>
            </a:r>
            <a:r>
              <a:rPr altLang="en-IN" b="1" sz="2500" lang="en-IN">
                <a:solidFill>
                  <a:srgbClr val="9933FF"/>
                </a:solidFill>
              </a:rPr>
              <a:t>ৰ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ম</a:t>
            </a:r>
            <a:r>
              <a:rPr altLang="en-IN" b="1" sz="2500" lang="en-IN">
                <a:solidFill>
                  <a:srgbClr val="9933FF"/>
                </a:solidFill>
              </a:rPr>
              <a:t>তে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US">
                <a:solidFill>
                  <a:srgbClr val="9933FF"/>
                </a:solidFill>
              </a:rPr>
              <a:t>,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গ</a:t>
            </a:r>
            <a:r>
              <a:rPr altLang="en-IN" b="1" sz="2500" lang="en-IN">
                <a:solidFill>
                  <a:srgbClr val="9933FF"/>
                </a:solidFill>
              </a:rPr>
              <a:t>নতন্ত্ৰ</a:t>
            </a:r>
            <a:r>
              <a:rPr altLang="en-IN" b="1" sz="2500" lang="en-IN">
                <a:solidFill>
                  <a:srgbClr val="9933FF"/>
                </a:solidFill>
              </a:rPr>
              <a:t>ৰ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জৰিয়তে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এখন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দে</a:t>
            </a:r>
            <a:r>
              <a:rPr altLang="en-IN" b="1" sz="2500" lang="en-IN">
                <a:solidFill>
                  <a:srgbClr val="9933FF"/>
                </a:solidFill>
              </a:rPr>
              <a:t>শ</a:t>
            </a:r>
            <a:r>
              <a:rPr altLang="en-IN" b="1" sz="2500" lang="en-IN">
                <a:solidFill>
                  <a:srgbClr val="9933FF"/>
                </a:solidFill>
              </a:rPr>
              <a:t>ে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ইয়াৰ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ল</a:t>
            </a:r>
            <a:r>
              <a:rPr altLang="en-IN" b="1" sz="2500" lang="en-IN">
                <a:solidFill>
                  <a:srgbClr val="9933FF"/>
                </a:solidFill>
              </a:rPr>
              <a:t>ক</a:t>
            </a:r>
            <a:r>
              <a:rPr altLang="en-IN" b="1" sz="2500" lang="en-IN">
                <a:solidFill>
                  <a:srgbClr val="9933FF"/>
                </a:solidFill>
              </a:rPr>
              <a:t>্ষ</a:t>
            </a:r>
            <a:r>
              <a:rPr altLang="en-IN" b="1" sz="2500" lang="en-IN">
                <a:solidFill>
                  <a:srgbClr val="9933FF"/>
                </a:solidFill>
              </a:rPr>
              <a:t>্য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সাধ</a:t>
            </a:r>
            <a:r>
              <a:rPr altLang="en-IN" b="1" sz="2500" lang="en-IN">
                <a:solidFill>
                  <a:srgbClr val="9933FF"/>
                </a:solidFill>
              </a:rPr>
              <a:t>ন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কৰি</a:t>
            </a:r>
            <a:r>
              <a:rPr altLang="en-IN" b="1" sz="2500" lang="en-IN">
                <a:solidFill>
                  <a:srgbClr val="9933FF"/>
                </a:solidFill>
              </a:rPr>
              <a:t>ব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প</a:t>
            </a:r>
            <a:r>
              <a:rPr altLang="en-IN" b="1" sz="2500" lang="en-IN">
                <a:solidFill>
                  <a:srgbClr val="9933FF"/>
                </a:solidFill>
              </a:rPr>
              <a:t>াৰে</a:t>
            </a:r>
            <a:r>
              <a:rPr altLang="en-IN" b="1" sz="2500" lang="en-IN">
                <a:solidFill>
                  <a:srgbClr val="9933FF"/>
                </a:solidFill>
              </a:rPr>
              <a:t>।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ত</a:t>
            </a:r>
            <a:r>
              <a:rPr altLang="en-IN" b="1" sz="2500" lang="en-IN">
                <a:solidFill>
                  <a:srgbClr val="9933FF"/>
                </a:solidFill>
              </a:rPr>
              <a:t>ে</a:t>
            </a:r>
            <a:r>
              <a:rPr altLang="en-IN" b="1" sz="2500" lang="en-IN">
                <a:solidFill>
                  <a:srgbClr val="9933FF"/>
                </a:solidFill>
              </a:rPr>
              <a:t>ওঁ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গণতন্ত্ৰৰ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নেতাসক</a:t>
            </a:r>
            <a:r>
              <a:rPr altLang="en-IN" b="1" sz="2500" lang="en-IN">
                <a:solidFill>
                  <a:srgbClr val="9933FF"/>
                </a:solidFill>
              </a:rPr>
              <a:t>লে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জনস</a:t>
            </a:r>
            <a:r>
              <a:rPr altLang="en-IN" b="1" sz="2500" lang="en-IN">
                <a:solidFill>
                  <a:srgbClr val="9933FF"/>
                </a:solidFill>
              </a:rPr>
              <a:t>াধাৰণৰ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সৈতে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যোগাযোগ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প্ৰতিষ্ঠা</a:t>
            </a:r>
            <a:r>
              <a:rPr altLang="en-IN" b="1" sz="2500" lang="en-IN">
                <a:solidFill>
                  <a:srgbClr val="9933FF"/>
                </a:solidFill>
              </a:rPr>
              <a:t>ৰ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ওপৰত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গ</a:t>
            </a:r>
            <a:r>
              <a:rPr altLang="en-IN" b="1" sz="2500" lang="en-IN">
                <a:solidFill>
                  <a:srgbClr val="9933FF"/>
                </a:solidFill>
              </a:rPr>
              <a:t>ু</a:t>
            </a:r>
            <a:r>
              <a:rPr altLang="en-IN" b="1" sz="2500" lang="en-IN">
                <a:solidFill>
                  <a:srgbClr val="9933FF"/>
                </a:solidFill>
              </a:rPr>
              <a:t>ৰ</a:t>
            </a:r>
            <a:r>
              <a:rPr altLang="en-IN" b="1" sz="2500" lang="en-IN">
                <a:solidFill>
                  <a:srgbClr val="9933FF"/>
                </a:solidFill>
              </a:rPr>
              <a:t>ুত্ব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আৰোপ</a:t>
            </a:r>
            <a:r>
              <a:rPr altLang="en-IN" b="1" sz="2500" lang="en-US">
                <a:solidFill>
                  <a:srgbClr val="9933FF"/>
                </a:solidFill>
              </a:rPr>
              <a:t> </a:t>
            </a:r>
            <a:r>
              <a:rPr altLang="en-IN" b="1" sz="2500" lang="en-IN">
                <a:solidFill>
                  <a:srgbClr val="9933FF"/>
                </a:solidFill>
              </a:rPr>
              <a:t>কৰিছিল</a:t>
            </a:r>
            <a:r>
              <a:rPr altLang="en-IN" b="1" sz="2500" lang="en-IN">
                <a:solidFill>
                  <a:srgbClr val="9933FF"/>
                </a:solidFill>
              </a:rPr>
              <a:t>।</a:t>
            </a:r>
            <a:endParaRPr b="1" sz="2500" lang="en-US">
              <a:solidFill>
                <a:srgbClr val="9933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altLang="en-IN" b="1" lang="en-IN">
                <a:solidFill>
                  <a:srgbClr val="0000FF"/>
                </a:solidFill>
              </a:rPr>
              <a:t>◆</a:t>
            </a:r>
            <a:r>
              <a:rPr altLang="en-IN" b="1" lang="en-US">
                <a:solidFill>
                  <a:srgbClr val="0000FF"/>
                </a:solidFill>
              </a:rPr>
              <a:t>D</a:t>
            </a:r>
            <a:r>
              <a:rPr altLang="en-IN" b="1" lang="en-US">
                <a:solidFill>
                  <a:srgbClr val="0000FF"/>
                </a:solidFill>
              </a:rPr>
              <a:t>e</a:t>
            </a:r>
            <a:r>
              <a:rPr altLang="en-IN" b="1" lang="en-US">
                <a:solidFill>
                  <a:srgbClr val="0000FF"/>
                </a:solidFill>
              </a:rPr>
              <a:t>m</a:t>
            </a:r>
            <a:r>
              <a:rPr altLang="en-IN" b="1" lang="en-US">
                <a:solidFill>
                  <a:srgbClr val="0000FF"/>
                </a:solidFill>
              </a:rPr>
              <a:t>o</a:t>
            </a:r>
            <a:r>
              <a:rPr altLang="en-IN" b="1" lang="en-US">
                <a:solidFill>
                  <a:srgbClr val="0000FF"/>
                </a:solidFill>
              </a:rPr>
              <a:t>c</a:t>
            </a:r>
            <a:r>
              <a:rPr altLang="en-IN" b="1" lang="en-US">
                <a:solidFill>
                  <a:srgbClr val="0000FF"/>
                </a:solidFill>
              </a:rPr>
              <a:t>r</a:t>
            </a:r>
            <a:r>
              <a:rPr altLang="en-IN" b="1" lang="en-US">
                <a:solidFill>
                  <a:srgbClr val="0000FF"/>
                </a:solidFill>
              </a:rPr>
              <a:t>atic</a:t>
            </a:r>
            <a:r>
              <a:rPr altLang="en-IN" b="1" lang="en-US">
                <a:solidFill>
                  <a:srgbClr val="0000FF"/>
                </a:solidFill>
              </a:rPr>
              <a:t> </a:t>
            </a:r>
            <a:r>
              <a:rPr altLang="en-IN" b="1" lang="en-US">
                <a:solidFill>
                  <a:srgbClr val="0000FF"/>
                </a:solidFill>
              </a:rPr>
              <a:t>S</a:t>
            </a:r>
            <a:r>
              <a:rPr altLang="en-IN" b="1" lang="en-US">
                <a:solidFill>
                  <a:srgbClr val="0000FF"/>
                </a:solidFill>
              </a:rPr>
              <a:t>o</a:t>
            </a:r>
            <a:r>
              <a:rPr altLang="en-IN" b="1" lang="en-US">
                <a:solidFill>
                  <a:srgbClr val="0000FF"/>
                </a:solidFill>
              </a:rPr>
              <a:t>c</a:t>
            </a:r>
            <a:r>
              <a:rPr altLang="en-IN" b="1" lang="en-US">
                <a:solidFill>
                  <a:srgbClr val="0000FF"/>
                </a:solidFill>
              </a:rPr>
              <a:t>i</a:t>
            </a:r>
            <a:r>
              <a:rPr altLang="en-IN" b="1" lang="en-US">
                <a:solidFill>
                  <a:srgbClr val="0000FF"/>
                </a:solidFill>
              </a:rPr>
              <a:t>a</a:t>
            </a:r>
            <a:r>
              <a:rPr altLang="en-IN" b="1" lang="en-US">
                <a:solidFill>
                  <a:srgbClr val="0000FF"/>
                </a:solidFill>
              </a:rPr>
              <a:t>l</a:t>
            </a:r>
            <a:r>
              <a:rPr altLang="en-IN" b="1" lang="en-US">
                <a:solidFill>
                  <a:srgbClr val="0000FF"/>
                </a:solidFill>
              </a:rPr>
              <a:t>i</a:t>
            </a:r>
            <a:r>
              <a:rPr altLang="en-IN" b="1" lang="en-US">
                <a:solidFill>
                  <a:srgbClr val="0000FF"/>
                </a:solidFill>
              </a:rPr>
              <a:t>s</a:t>
            </a:r>
            <a:r>
              <a:rPr altLang="en-IN" b="1" lang="en-US">
                <a:solidFill>
                  <a:srgbClr val="0000FF"/>
                </a:solidFill>
              </a:rPr>
              <a:t>m</a:t>
            </a:r>
            <a:br>
              <a:rPr altLang="en-IN" b="1" lang="en-US">
                <a:solidFill>
                  <a:srgbClr val="0000FF"/>
                </a:solidFill>
              </a:rPr>
            </a:br>
            <a:br>
              <a:rPr altLang="en-IN" b="1" lang="en-US">
                <a:solidFill>
                  <a:srgbClr val="0000FF"/>
                </a:solidFill>
              </a:rPr>
            </a:br>
            <a:r>
              <a:rPr altLang="en-IN" b="1" lang="en-IN">
                <a:solidFill>
                  <a:srgbClr val="0000FF"/>
                </a:solidFill>
              </a:rPr>
              <a:t>◆</a:t>
            </a:r>
            <a:r>
              <a:rPr altLang="en-IN" b="1" lang="en-IN">
                <a:solidFill>
                  <a:srgbClr val="0000FF"/>
                </a:solidFill>
              </a:rPr>
              <a:t>গণতান্ত্ৰিক</a:t>
            </a:r>
            <a:r>
              <a:rPr altLang="en-IN" b="1" lang="en-US">
                <a:solidFill>
                  <a:srgbClr val="0000FF"/>
                </a:solidFill>
              </a:rPr>
              <a:t> </a:t>
            </a:r>
            <a:r>
              <a:rPr altLang="en-IN" b="1" lang="en-IN">
                <a:solidFill>
                  <a:srgbClr val="0000FF"/>
                </a:solidFill>
              </a:rPr>
              <a:t>স</a:t>
            </a:r>
            <a:r>
              <a:rPr altLang="en-IN" b="1" lang="en-IN">
                <a:solidFill>
                  <a:srgbClr val="0000FF"/>
                </a:solidFill>
              </a:rPr>
              <a:t>ম</a:t>
            </a:r>
            <a:r>
              <a:rPr altLang="en-IN" b="1" lang="en-IN">
                <a:solidFill>
                  <a:srgbClr val="0000FF"/>
                </a:solidFill>
              </a:rPr>
              <a:t>াজ</a:t>
            </a:r>
            <a:r>
              <a:rPr altLang="en-IN" b="1" lang="en-IN">
                <a:solidFill>
                  <a:srgbClr val="0000FF"/>
                </a:solidFill>
              </a:rPr>
              <a:t>ব</a:t>
            </a:r>
            <a:r>
              <a:rPr altLang="en-IN" b="1" lang="en-IN">
                <a:solidFill>
                  <a:srgbClr val="0000FF"/>
                </a:solidFill>
              </a:rPr>
              <a:t>া</a:t>
            </a:r>
            <a:r>
              <a:rPr altLang="en-IN" b="1" lang="en-IN">
                <a:solidFill>
                  <a:srgbClr val="0000FF"/>
                </a:solidFill>
              </a:rPr>
              <a:t>দ</a:t>
            </a:r>
            <a:endParaRPr b="1" lang="en-US">
              <a:solidFill>
                <a:srgbClr val="0000FF"/>
              </a:solidFill>
            </a:endParaRPr>
          </a:p>
        </p:txBody>
      </p:sp>
      <p:sp>
        <p:nvSpPr>
          <p:cNvPr id="1048593" name="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b="1" sz="2600" lang="en-IN">
                <a:solidFill>
                  <a:srgbClr val="D66565"/>
                </a:solidFill>
              </a:rPr>
              <a:t>তেঁও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গণতান্ত্ৰিক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উপ</a:t>
            </a:r>
            <a:r>
              <a:rPr altLang="en-IN" b="1" sz="2600" lang="en-IN">
                <a:solidFill>
                  <a:srgbClr val="D66565"/>
                </a:solidFill>
              </a:rPr>
              <a:t>ায়</a:t>
            </a:r>
            <a:r>
              <a:rPr altLang="en-IN" b="1" sz="2600" lang="en-IN">
                <a:solidFill>
                  <a:srgbClr val="D66565"/>
                </a:solidFill>
              </a:rPr>
              <a:t>ে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ভাৰতবৰ্ষ</a:t>
            </a:r>
            <a:r>
              <a:rPr altLang="en-IN" b="1" sz="2600" lang="en-IN">
                <a:solidFill>
                  <a:srgbClr val="D66565"/>
                </a:solidFill>
              </a:rPr>
              <a:t>ক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স</a:t>
            </a:r>
            <a:r>
              <a:rPr altLang="en-IN" b="1" sz="2600" lang="en-IN">
                <a:solidFill>
                  <a:srgbClr val="D66565"/>
                </a:solidFill>
              </a:rPr>
              <a:t>ম</a:t>
            </a:r>
            <a:r>
              <a:rPr altLang="en-IN" b="1" sz="2600" lang="en-IN">
                <a:solidFill>
                  <a:srgbClr val="D66565"/>
                </a:solidFill>
              </a:rPr>
              <a:t>াজ</a:t>
            </a:r>
            <a:r>
              <a:rPr altLang="en-IN" b="1" sz="2600" lang="en-IN">
                <a:solidFill>
                  <a:srgbClr val="D66565"/>
                </a:solidFill>
              </a:rPr>
              <a:t>ব</a:t>
            </a:r>
            <a:r>
              <a:rPr altLang="en-IN" b="1" sz="2600" lang="en-IN">
                <a:solidFill>
                  <a:srgbClr val="D66565"/>
                </a:solidFill>
              </a:rPr>
              <a:t>াদী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ৰাষ্ট্ৰ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হিচাপ</a:t>
            </a:r>
            <a:r>
              <a:rPr altLang="en-IN" b="1" sz="2600" lang="en-IN">
                <a:solidFill>
                  <a:srgbClr val="D66565"/>
                </a:solidFill>
              </a:rPr>
              <a:t>ে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গঢ়</a:t>
            </a:r>
            <a:r>
              <a:rPr altLang="en-IN" b="1" sz="2600" lang="en-IN">
                <a:solidFill>
                  <a:srgbClr val="D66565"/>
                </a:solidFill>
              </a:rPr>
              <a:t>ি</a:t>
            </a:r>
            <a:r>
              <a:rPr altLang="en-IN" b="1" sz="2600" lang="en-IN">
                <a:solidFill>
                  <a:srgbClr val="D66565"/>
                </a:solidFill>
              </a:rPr>
              <a:t>ব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বিচাৰিছি</a:t>
            </a:r>
            <a:r>
              <a:rPr altLang="en-IN" b="1" sz="2600" lang="en-IN">
                <a:solidFill>
                  <a:srgbClr val="D66565"/>
                </a:solidFill>
              </a:rPr>
              <a:t>ল</a:t>
            </a:r>
            <a:r>
              <a:rPr altLang="en-IN" b="1" sz="2600" lang="en-IN">
                <a:solidFill>
                  <a:srgbClr val="D66565"/>
                </a:solidFill>
              </a:rPr>
              <a:t>।</a:t>
            </a:r>
            <a:r>
              <a:rPr altLang="en-IN" b="1" sz="2600" lang="en-IN">
                <a:solidFill>
                  <a:srgbClr val="D66565"/>
                </a:solidFill>
              </a:rPr>
              <a:t>স</a:t>
            </a:r>
            <a:r>
              <a:rPr altLang="en-IN" b="1" sz="2600" lang="en-IN">
                <a:solidFill>
                  <a:srgbClr val="D66565"/>
                </a:solidFill>
              </a:rPr>
              <a:t>ম</a:t>
            </a:r>
            <a:r>
              <a:rPr altLang="en-IN" b="1" sz="2600" lang="en-IN">
                <a:solidFill>
                  <a:srgbClr val="D66565"/>
                </a:solidFill>
              </a:rPr>
              <a:t>াজ</a:t>
            </a:r>
            <a:r>
              <a:rPr altLang="en-IN" b="1" sz="2600" lang="en-IN">
                <a:solidFill>
                  <a:srgbClr val="D66565"/>
                </a:solidFill>
              </a:rPr>
              <a:t>ব</a:t>
            </a:r>
            <a:r>
              <a:rPr altLang="en-IN" b="1" sz="2600" lang="en-IN">
                <a:solidFill>
                  <a:srgbClr val="D66565"/>
                </a:solidFill>
              </a:rPr>
              <a:t>াদী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নীতিত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ন</a:t>
            </a:r>
            <a:r>
              <a:rPr altLang="en-IN" b="1" sz="2600" lang="en-IN">
                <a:solidFill>
                  <a:srgbClr val="D66565"/>
                </a:solidFill>
              </a:rPr>
              <a:t>ে</a:t>
            </a:r>
            <a:r>
              <a:rPr altLang="en-IN" b="1" sz="2600" lang="en-IN">
                <a:solidFill>
                  <a:srgbClr val="D66565"/>
                </a:solidFill>
              </a:rPr>
              <a:t>হ</a:t>
            </a:r>
            <a:r>
              <a:rPr altLang="en-IN" b="1" sz="2600" lang="en-IN">
                <a:solidFill>
                  <a:srgbClr val="D66565"/>
                </a:solidFill>
              </a:rPr>
              <a:t>ৰু</a:t>
            </a:r>
            <a:r>
              <a:rPr altLang="en-IN" b="1" sz="2600" lang="en-IN">
                <a:solidFill>
                  <a:srgbClr val="D66565"/>
                </a:solidFill>
              </a:rPr>
              <a:t>ৰ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গভীৰ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বিশ্বাস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আছিল</a:t>
            </a:r>
            <a:r>
              <a:rPr altLang="en-IN" b="1" sz="2600" lang="en-IN">
                <a:solidFill>
                  <a:srgbClr val="D66565"/>
                </a:solidFill>
              </a:rPr>
              <a:t>।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কিন্তু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শক্তি</a:t>
            </a:r>
            <a:r>
              <a:rPr altLang="en-IN" b="1" sz="2600" lang="en-IN">
                <a:solidFill>
                  <a:srgbClr val="D66565"/>
                </a:solidFill>
              </a:rPr>
              <a:t>ৰ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জৰিয়তে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স</a:t>
            </a:r>
            <a:r>
              <a:rPr altLang="en-IN" b="1" sz="2600" lang="en-IN">
                <a:solidFill>
                  <a:srgbClr val="D66565"/>
                </a:solidFill>
              </a:rPr>
              <a:t>ম</a:t>
            </a:r>
            <a:r>
              <a:rPr altLang="en-IN" b="1" sz="2600" lang="en-IN">
                <a:solidFill>
                  <a:srgbClr val="D66565"/>
                </a:solidFill>
              </a:rPr>
              <a:t>াজ</a:t>
            </a:r>
            <a:r>
              <a:rPr altLang="en-IN" b="1" sz="2600" lang="en-IN">
                <a:solidFill>
                  <a:srgbClr val="D66565"/>
                </a:solidFill>
              </a:rPr>
              <a:t>ব</a:t>
            </a:r>
            <a:r>
              <a:rPr altLang="en-IN" b="1" sz="2600" lang="en-IN">
                <a:solidFill>
                  <a:srgbClr val="D66565"/>
                </a:solidFill>
              </a:rPr>
              <a:t>া</a:t>
            </a:r>
            <a:r>
              <a:rPr altLang="en-IN" b="1" sz="2600" lang="en-IN">
                <a:solidFill>
                  <a:srgbClr val="D66565"/>
                </a:solidFill>
              </a:rPr>
              <a:t>দ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প্ৰতিষ্ঠ</a:t>
            </a:r>
            <a:r>
              <a:rPr altLang="en-IN" b="1" sz="2600" lang="en-IN">
                <a:solidFill>
                  <a:srgbClr val="D66565"/>
                </a:solidFill>
              </a:rPr>
              <a:t>া</a:t>
            </a:r>
            <a:r>
              <a:rPr altLang="en-IN" b="1" sz="2600" lang="en-IN">
                <a:solidFill>
                  <a:srgbClr val="D66565"/>
                </a:solidFill>
              </a:rPr>
              <a:t>ৰ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ঘোৰ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বিৰো</a:t>
            </a:r>
            <a:r>
              <a:rPr altLang="en-IN" b="1" sz="2600" lang="en-IN">
                <a:solidFill>
                  <a:srgbClr val="D66565"/>
                </a:solidFill>
              </a:rPr>
              <a:t>ধী</a:t>
            </a:r>
            <a:r>
              <a:rPr altLang="en-IN" b="1" sz="2600" lang="en-US">
                <a:solidFill>
                  <a:srgbClr val="D66565"/>
                </a:solidFill>
              </a:rPr>
              <a:t> </a:t>
            </a:r>
            <a:r>
              <a:rPr altLang="en-IN" b="1" sz="2600" lang="en-IN">
                <a:solidFill>
                  <a:srgbClr val="D66565"/>
                </a:solidFill>
              </a:rPr>
              <a:t>আছিল</a:t>
            </a:r>
            <a:r>
              <a:rPr altLang="en-IN" b="1" sz="2600" lang="en-IN">
                <a:solidFill>
                  <a:srgbClr val="D66565"/>
                </a:solidFill>
              </a:rPr>
              <a:t>।</a:t>
            </a:r>
            <a:endParaRPr b="1" sz="2600" lang="en-US">
              <a:solidFill>
                <a:srgbClr val="D66565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b="1" sz="5500" lang="en-IN">
                <a:solidFill>
                  <a:srgbClr val="9933FF"/>
                </a:solidFill>
              </a:rPr>
              <a:t>◆</a:t>
            </a:r>
            <a:r>
              <a:rPr altLang="en-IN" b="1" sz="5500" lang="en-US">
                <a:solidFill>
                  <a:srgbClr val="9933FF"/>
                </a:solidFill>
              </a:rPr>
              <a:t>I</a:t>
            </a:r>
            <a:r>
              <a:rPr altLang="en-IN" b="1" sz="5500" lang="en-US">
                <a:solidFill>
                  <a:srgbClr val="9933FF"/>
                </a:solidFill>
              </a:rPr>
              <a:t>n</a:t>
            </a:r>
            <a:r>
              <a:rPr altLang="en-IN" b="1" sz="5500" lang="en-US">
                <a:solidFill>
                  <a:srgbClr val="9933FF"/>
                </a:solidFill>
              </a:rPr>
              <a:t>t</a:t>
            </a:r>
            <a:r>
              <a:rPr altLang="en-IN" b="1" sz="5500" lang="en-US">
                <a:solidFill>
                  <a:srgbClr val="9933FF"/>
                </a:solidFill>
              </a:rPr>
              <a:t>e</a:t>
            </a:r>
            <a:r>
              <a:rPr altLang="en-IN" b="1" sz="5500" lang="en-US">
                <a:solidFill>
                  <a:srgbClr val="9933FF"/>
                </a:solidFill>
              </a:rPr>
              <a:t>r</a:t>
            </a:r>
            <a:r>
              <a:rPr altLang="en-IN" b="1" sz="5500" lang="en-US">
                <a:solidFill>
                  <a:srgbClr val="9933FF"/>
                </a:solidFill>
              </a:rPr>
              <a:t>n</a:t>
            </a:r>
            <a:r>
              <a:rPr altLang="en-IN" b="1" sz="5500" lang="en-US">
                <a:solidFill>
                  <a:srgbClr val="9933FF"/>
                </a:solidFill>
              </a:rPr>
              <a:t>a</a:t>
            </a:r>
            <a:r>
              <a:rPr altLang="en-IN" b="1" sz="5500" lang="en-US">
                <a:solidFill>
                  <a:srgbClr val="9933FF"/>
                </a:solidFill>
              </a:rPr>
              <a:t>t</a:t>
            </a:r>
            <a:r>
              <a:rPr altLang="en-IN" b="1" sz="5500" lang="en-US">
                <a:solidFill>
                  <a:srgbClr val="9933FF"/>
                </a:solidFill>
              </a:rPr>
              <a:t>i</a:t>
            </a:r>
            <a:r>
              <a:rPr altLang="en-IN" b="1" sz="5500" lang="en-US">
                <a:solidFill>
                  <a:srgbClr val="9933FF"/>
                </a:solidFill>
              </a:rPr>
              <a:t>o</a:t>
            </a:r>
            <a:r>
              <a:rPr altLang="en-IN" b="1" sz="5500" lang="en-US">
                <a:solidFill>
                  <a:srgbClr val="9933FF"/>
                </a:solidFill>
              </a:rPr>
              <a:t>n</a:t>
            </a:r>
            <a:r>
              <a:rPr altLang="en-IN" b="1" sz="5500" lang="en-US">
                <a:solidFill>
                  <a:srgbClr val="9933FF"/>
                </a:solidFill>
              </a:rPr>
              <a:t>a</a:t>
            </a:r>
            <a:r>
              <a:rPr altLang="en-IN" b="1" sz="5500" lang="en-US">
                <a:solidFill>
                  <a:srgbClr val="9933FF"/>
                </a:solidFill>
              </a:rPr>
              <a:t>l</a:t>
            </a:r>
            <a:r>
              <a:rPr altLang="en-IN" b="1" sz="5500" lang="en-US">
                <a:solidFill>
                  <a:srgbClr val="9933FF"/>
                </a:solidFill>
              </a:rPr>
              <a:t>i</a:t>
            </a:r>
            <a:r>
              <a:rPr altLang="en-IN" b="1" sz="5500" lang="en-US">
                <a:solidFill>
                  <a:srgbClr val="9933FF"/>
                </a:solidFill>
              </a:rPr>
              <a:t>s</a:t>
            </a:r>
            <a:r>
              <a:rPr altLang="en-IN" b="1" sz="5500" lang="en-US">
                <a:solidFill>
                  <a:srgbClr val="9933FF"/>
                </a:solidFill>
              </a:rPr>
              <a:t>m</a:t>
            </a:r>
            <a:br>
              <a:rPr altLang="en-IN" b="1" sz="5500" lang="en-US">
                <a:solidFill>
                  <a:srgbClr val="9933FF"/>
                </a:solidFill>
              </a:rPr>
            </a:br>
            <a:br>
              <a:rPr altLang="en-IN" b="1" sz="5500" lang="en-US">
                <a:solidFill>
                  <a:srgbClr val="9933FF"/>
                </a:solidFill>
              </a:rPr>
            </a:br>
            <a:r>
              <a:rPr altLang="en-IN" b="1" sz="5500" lang="en-IN">
                <a:solidFill>
                  <a:srgbClr val="9933FF"/>
                </a:solidFill>
              </a:rPr>
              <a:t>●</a:t>
            </a:r>
            <a:r>
              <a:rPr altLang="en-IN" b="1" sz="5500" lang="en-US">
                <a:solidFill>
                  <a:srgbClr val="9933FF"/>
                </a:solidFill>
              </a:rPr>
              <a:t> </a:t>
            </a:r>
            <a:r>
              <a:rPr altLang="en-IN" b="1" sz="5500" lang="en-IN">
                <a:solidFill>
                  <a:srgbClr val="9933FF"/>
                </a:solidFill>
              </a:rPr>
              <a:t>আ</a:t>
            </a:r>
            <a:r>
              <a:rPr altLang="en-IN" b="1" sz="5500" lang="en-IN">
                <a:solidFill>
                  <a:srgbClr val="9933FF"/>
                </a:solidFill>
              </a:rPr>
              <a:t>ন</a:t>
            </a:r>
            <a:r>
              <a:rPr altLang="en-IN" b="1" sz="5500" lang="en-IN">
                <a:solidFill>
                  <a:srgbClr val="9933FF"/>
                </a:solidFill>
              </a:rPr>
              <a:t>্তৰ্জাতিক</a:t>
            </a:r>
            <a:r>
              <a:rPr altLang="en-IN" b="1" sz="5500" lang="en-IN">
                <a:solidFill>
                  <a:srgbClr val="9933FF"/>
                </a:solidFill>
              </a:rPr>
              <a:t>ত</a:t>
            </a:r>
            <a:r>
              <a:rPr altLang="en-IN" b="1" sz="5500" lang="en-IN">
                <a:solidFill>
                  <a:srgbClr val="9933FF"/>
                </a:solidFill>
              </a:rPr>
              <a:t>া</a:t>
            </a:r>
            <a:r>
              <a:rPr altLang="en-IN" b="1" sz="5500" lang="en-IN">
                <a:solidFill>
                  <a:srgbClr val="9933FF"/>
                </a:solidFill>
              </a:rPr>
              <a:t>ব</a:t>
            </a:r>
            <a:r>
              <a:rPr altLang="en-IN" b="1" sz="5500" lang="en-IN">
                <a:solidFill>
                  <a:srgbClr val="9933FF"/>
                </a:solidFill>
              </a:rPr>
              <a:t>া</a:t>
            </a:r>
            <a:r>
              <a:rPr altLang="en-IN" b="1" sz="5500" lang="en-IN">
                <a:solidFill>
                  <a:srgbClr val="9933FF"/>
                </a:solidFill>
              </a:rPr>
              <a:t>দ</a:t>
            </a:r>
            <a:endParaRPr b="1" sz="5500" lang="en-US">
              <a:solidFill>
                <a:srgbClr val="9933FF"/>
              </a:solidFill>
            </a:endParaRPr>
          </a:p>
        </p:txBody>
      </p:sp>
      <p:sp>
        <p:nvSpPr>
          <p:cNvPr id="1048597" name="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p>
            <a:r>
              <a:rPr b="1" sz="2400" lang="en-IN">
                <a:solidFill>
                  <a:srgbClr val="C00000"/>
                </a:solidFill>
              </a:rPr>
              <a:t>ন</a:t>
            </a:r>
            <a:r>
              <a:rPr b="1" sz="2400" lang="en-IN">
                <a:solidFill>
                  <a:srgbClr val="C00000"/>
                </a:solidFill>
              </a:rPr>
              <a:t>ে</a:t>
            </a:r>
            <a:r>
              <a:rPr b="1" sz="2400" lang="en-IN">
                <a:solidFill>
                  <a:srgbClr val="C00000"/>
                </a:solidFill>
              </a:rPr>
              <a:t>হ</a:t>
            </a:r>
            <a:r>
              <a:rPr b="1" sz="2400" lang="en-IN">
                <a:solidFill>
                  <a:srgbClr val="C00000"/>
                </a:solidFill>
              </a:rPr>
              <a:t>ৰু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এজ</a:t>
            </a:r>
            <a:r>
              <a:rPr altLang="en-IN" b="1" sz="2400" lang="en-IN">
                <a:solidFill>
                  <a:srgbClr val="C00000"/>
                </a:solidFill>
              </a:rPr>
              <a:t>ন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জাতীয়</a:t>
            </a:r>
            <a:r>
              <a:rPr altLang="en-IN" b="1" sz="2400" lang="en-IN">
                <a:solidFill>
                  <a:srgbClr val="C00000"/>
                </a:solidFill>
              </a:rPr>
              <a:t>তাবাদী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হ</a:t>
            </a:r>
            <a:r>
              <a:rPr altLang="en-IN" b="1" sz="2400" lang="en-IN">
                <a:solidFill>
                  <a:srgbClr val="C00000"/>
                </a:solidFill>
              </a:rPr>
              <a:t>ল</a:t>
            </a:r>
            <a:r>
              <a:rPr altLang="en-IN" b="1" sz="2400" lang="en-IN">
                <a:solidFill>
                  <a:srgbClr val="C00000"/>
                </a:solidFill>
              </a:rPr>
              <a:t>ে</a:t>
            </a:r>
            <a:r>
              <a:rPr altLang="en-IN" b="1" sz="2400" lang="en-IN">
                <a:solidFill>
                  <a:srgbClr val="C00000"/>
                </a:solidFill>
              </a:rPr>
              <a:t>ও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ত</a:t>
            </a:r>
            <a:r>
              <a:rPr altLang="en-IN" b="1" sz="2400" lang="en-IN">
                <a:solidFill>
                  <a:srgbClr val="C00000"/>
                </a:solidFill>
              </a:rPr>
              <a:t>ে</a:t>
            </a:r>
            <a:r>
              <a:rPr altLang="en-IN" b="1" sz="2400" lang="en-IN">
                <a:solidFill>
                  <a:srgbClr val="C00000"/>
                </a:solidFill>
              </a:rPr>
              <a:t>ওঁ</a:t>
            </a:r>
            <a:r>
              <a:rPr altLang="en-IN" b="1" sz="2400" lang="en-IN">
                <a:solidFill>
                  <a:srgbClr val="C00000"/>
                </a:solidFill>
              </a:rPr>
              <a:t>ৰ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চিন্তা</a:t>
            </a:r>
            <a:r>
              <a:rPr altLang="en-IN" b="1" sz="2400" lang="en-IN">
                <a:solidFill>
                  <a:srgbClr val="C00000"/>
                </a:solidFill>
              </a:rPr>
              <a:t>ধাৰা</a:t>
            </a:r>
            <a:r>
              <a:rPr altLang="en-IN" b="1" sz="2400" lang="en-IN">
                <a:solidFill>
                  <a:srgbClr val="C00000"/>
                </a:solidFill>
              </a:rPr>
              <a:t>ত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আন্তৰ্জাতিক</a:t>
            </a:r>
            <a:r>
              <a:rPr altLang="en-IN" b="1" sz="2400" lang="en-IN">
                <a:solidFill>
                  <a:srgbClr val="C00000"/>
                </a:solidFill>
              </a:rPr>
              <a:t>ত</a:t>
            </a:r>
            <a:r>
              <a:rPr altLang="en-IN" b="1" sz="2400" lang="en-IN">
                <a:solidFill>
                  <a:srgbClr val="C00000"/>
                </a:solidFill>
              </a:rPr>
              <a:t>া</a:t>
            </a:r>
            <a:r>
              <a:rPr altLang="en-IN" b="1" sz="2400" lang="en-IN">
                <a:solidFill>
                  <a:srgbClr val="C00000"/>
                </a:solidFill>
              </a:rPr>
              <a:t>ব</a:t>
            </a:r>
            <a:r>
              <a:rPr altLang="en-IN" b="1" sz="2400" lang="en-IN">
                <a:solidFill>
                  <a:srgbClr val="C00000"/>
                </a:solidFill>
              </a:rPr>
              <a:t>া</a:t>
            </a:r>
            <a:r>
              <a:rPr altLang="en-IN" b="1" sz="2400" lang="en-IN">
                <a:solidFill>
                  <a:srgbClr val="C00000"/>
                </a:solidFill>
              </a:rPr>
              <a:t>দ</a:t>
            </a:r>
            <a:r>
              <a:rPr altLang="en-IN" b="1" sz="2400" lang="en-IN">
                <a:solidFill>
                  <a:srgbClr val="C00000"/>
                </a:solidFill>
              </a:rPr>
              <a:t>ী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আদৰ্শ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থ</a:t>
            </a:r>
            <a:r>
              <a:rPr altLang="en-IN" b="1" sz="2400" lang="en-IN">
                <a:solidFill>
                  <a:srgbClr val="C00000"/>
                </a:solidFill>
              </a:rPr>
              <a:t>কা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দেখা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যায়</a:t>
            </a:r>
            <a:r>
              <a:rPr altLang="en-IN" b="1" sz="2400" lang="en-IN">
                <a:solidFill>
                  <a:srgbClr val="C00000"/>
                </a:solidFill>
              </a:rPr>
              <a:t>।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ত</a:t>
            </a:r>
            <a:r>
              <a:rPr altLang="en-IN" b="1" sz="2400" lang="en-IN">
                <a:solidFill>
                  <a:srgbClr val="C00000"/>
                </a:solidFill>
              </a:rPr>
              <a:t>ে</a:t>
            </a:r>
            <a:r>
              <a:rPr altLang="en-IN" b="1" sz="2400" lang="en-IN">
                <a:solidFill>
                  <a:srgbClr val="C00000"/>
                </a:solidFill>
              </a:rPr>
              <a:t>ওঁ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মূল</a:t>
            </a:r>
            <a:r>
              <a:rPr altLang="en-IN" b="1" sz="2400" lang="en-IN">
                <a:solidFill>
                  <a:srgbClr val="C00000"/>
                </a:solidFill>
              </a:rPr>
              <a:t>ত</a:t>
            </a:r>
            <a:r>
              <a:rPr altLang="en-IN" b="1" sz="2400" lang="en-IN">
                <a:solidFill>
                  <a:srgbClr val="C00000"/>
                </a:solidFill>
              </a:rPr>
              <a:t>ঃ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এজ</a:t>
            </a:r>
            <a:r>
              <a:rPr altLang="en-IN" b="1" sz="2400" lang="en-IN">
                <a:solidFill>
                  <a:srgbClr val="C00000"/>
                </a:solidFill>
              </a:rPr>
              <a:t>ন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আ</a:t>
            </a:r>
            <a:r>
              <a:rPr altLang="en-IN" b="1" sz="2400" lang="en-IN">
                <a:solidFill>
                  <a:srgbClr val="C00000"/>
                </a:solidFill>
              </a:rPr>
              <a:t>ন</a:t>
            </a:r>
            <a:r>
              <a:rPr altLang="en-IN" b="1" sz="2400" lang="en-IN">
                <a:solidFill>
                  <a:srgbClr val="C00000"/>
                </a:solidFill>
              </a:rPr>
              <a:t>্তৰ্জাতিক</a:t>
            </a:r>
            <a:r>
              <a:rPr altLang="en-IN" b="1" sz="2400" lang="en-IN">
                <a:solidFill>
                  <a:srgbClr val="C00000"/>
                </a:solidFill>
              </a:rPr>
              <a:t>ত</a:t>
            </a:r>
            <a:r>
              <a:rPr altLang="en-IN" b="1" sz="2400" lang="en-IN">
                <a:solidFill>
                  <a:srgbClr val="C00000"/>
                </a:solidFill>
              </a:rPr>
              <a:t>া</a:t>
            </a:r>
            <a:r>
              <a:rPr altLang="en-IN" b="1" sz="2400" lang="en-IN">
                <a:solidFill>
                  <a:srgbClr val="C00000"/>
                </a:solidFill>
              </a:rPr>
              <a:t>ব</a:t>
            </a:r>
            <a:r>
              <a:rPr altLang="en-IN" b="1" sz="2400" lang="en-IN">
                <a:solidFill>
                  <a:srgbClr val="C00000"/>
                </a:solidFill>
              </a:rPr>
              <a:t>া</a:t>
            </a:r>
            <a:r>
              <a:rPr altLang="en-IN" b="1" sz="2400" lang="en-IN">
                <a:solidFill>
                  <a:srgbClr val="C00000"/>
                </a:solidFill>
              </a:rPr>
              <a:t>দ</a:t>
            </a:r>
            <a:r>
              <a:rPr altLang="en-IN" b="1" sz="2400" lang="en-IN">
                <a:solidFill>
                  <a:srgbClr val="C00000"/>
                </a:solidFill>
              </a:rPr>
              <a:t>ী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আছিল</a:t>
            </a:r>
            <a:r>
              <a:rPr altLang="en-IN" b="1" sz="2400" lang="en-US">
                <a:solidFill>
                  <a:srgbClr val="C00000"/>
                </a:solidFill>
              </a:rPr>
              <a:t>,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সেয়ে</a:t>
            </a:r>
            <a:r>
              <a:rPr altLang="en-IN" b="1" sz="2400" lang="en-IN">
                <a:solidFill>
                  <a:srgbClr val="C00000"/>
                </a:solidFill>
              </a:rPr>
              <a:t>হে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ত</a:t>
            </a:r>
            <a:r>
              <a:rPr altLang="en-IN" b="1" sz="2400" lang="en-IN">
                <a:solidFill>
                  <a:srgbClr val="C00000"/>
                </a:solidFill>
              </a:rPr>
              <a:t>ে</a:t>
            </a:r>
            <a:r>
              <a:rPr altLang="en-IN" b="1" sz="2400" lang="en-IN">
                <a:solidFill>
                  <a:srgbClr val="C00000"/>
                </a:solidFill>
              </a:rPr>
              <a:t>ওঁ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পৃথ</a:t>
            </a:r>
            <a:r>
              <a:rPr altLang="en-IN" b="1" sz="2400" lang="en-IN">
                <a:solidFill>
                  <a:srgbClr val="C00000"/>
                </a:solidFill>
              </a:rPr>
              <a:t>িৱীৰ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প</a:t>
            </a:r>
            <a:r>
              <a:rPr altLang="en-IN" b="1" sz="2400" lang="en-IN">
                <a:solidFill>
                  <a:srgbClr val="C00000"/>
                </a:solidFill>
              </a:rPr>
              <a:t>ৰা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বৰ্ণ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বৈষম্য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নীতি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আ</a:t>
            </a:r>
            <a:r>
              <a:rPr altLang="en-IN" b="1" sz="2400" lang="en-IN">
                <a:solidFill>
                  <a:srgbClr val="C00000"/>
                </a:solidFill>
              </a:rPr>
              <a:t>দি</a:t>
            </a:r>
            <a:r>
              <a:rPr altLang="en-IN" b="1" sz="2400" lang="en-IN">
                <a:solidFill>
                  <a:srgbClr val="C00000"/>
                </a:solidFill>
              </a:rPr>
              <a:t>ৰ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আ</a:t>
            </a:r>
            <a:r>
              <a:rPr altLang="en-IN" b="1" sz="2400" lang="en-IN">
                <a:solidFill>
                  <a:srgbClr val="C00000"/>
                </a:solidFill>
              </a:rPr>
              <a:t>ঁত</a:t>
            </a:r>
            <a:r>
              <a:rPr altLang="en-IN" b="1" sz="2400" lang="en-IN">
                <a:solidFill>
                  <a:srgbClr val="C00000"/>
                </a:solidFill>
              </a:rPr>
              <a:t>ৰ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কৰা</a:t>
            </a:r>
            <a:r>
              <a:rPr altLang="en-IN" b="1" sz="2400" lang="en-IN">
                <a:solidFill>
                  <a:srgbClr val="C00000"/>
                </a:solidFill>
              </a:rPr>
              <a:t>ৰ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চেষ্টা</a:t>
            </a:r>
            <a:r>
              <a:rPr altLang="en-IN" b="1" sz="2400" lang="en-US">
                <a:solidFill>
                  <a:srgbClr val="C00000"/>
                </a:solidFill>
              </a:rPr>
              <a:t> </a:t>
            </a:r>
            <a:r>
              <a:rPr altLang="en-IN" b="1" sz="2400" lang="en-IN">
                <a:solidFill>
                  <a:srgbClr val="C00000"/>
                </a:solidFill>
              </a:rPr>
              <a:t>কৰিছিল</a:t>
            </a:r>
            <a:r>
              <a:rPr altLang="en-IN" b="1" sz="2400" lang="en-IN">
                <a:solidFill>
                  <a:srgbClr val="C00000"/>
                </a:solidFill>
              </a:rPr>
              <a:t>।</a:t>
            </a:r>
            <a:endParaRPr b="1" sz="2400"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altLang="en-IN" b="0" sz="6200" lang="en-US">
                <a:solidFill>
                  <a:srgbClr val="9933FF"/>
                </a:solidFill>
              </a:rPr>
              <a:t>T</a:t>
            </a:r>
            <a:r>
              <a:rPr altLang="en-IN" b="0" sz="6200" lang="en-US">
                <a:solidFill>
                  <a:srgbClr val="9933FF"/>
                </a:solidFill>
              </a:rPr>
              <a:t>H</a:t>
            </a:r>
            <a:r>
              <a:rPr altLang="en-IN" b="0" sz="6200" lang="en-US">
                <a:solidFill>
                  <a:srgbClr val="9933FF"/>
                </a:solidFill>
              </a:rPr>
              <a:t>A</a:t>
            </a:r>
            <a:r>
              <a:rPr altLang="en-IN" b="0" sz="6200" lang="en-US">
                <a:solidFill>
                  <a:srgbClr val="9933FF"/>
                </a:solidFill>
              </a:rPr>
              <a:t>NK</a:t>
            </a:r>
            <a:r>
              <a:rPr altLang="en-IN" b="0" sz="6200" lang="en-US">
                <a:solidFill>
                  <a:srgbClr val="9933FF"/>
                </a:solidFill>
              </a:rPr>
              <a:t> YOU</a:t>
            </a:r>
            <a:br>
              <a:rPr altLang="en-IN" b="0" sz="6200" lang="en-US">
                <a:solidFill>
                  <a:srgbClr val="9933FF"/>
                </a:solidFill>
              </a:rPr>
            </a:br>
            <a:r>
              <a:rPr altLang="en-IN" b="0" sz="6200" lang="en-IN">
                <a:solidFill>
                  <a:srgbClr val="9933FF"/>
                </a:solidFill>
              </a:rPr>
              <a:t>ধন</a:t>
            </a:r>
            <a:r>
              <a:rPr altLang="en-IN" b="0" sz="6200" lang="en-IN">
                <a:solidFill>
                  <a:srgbClr val="9933FF"/>
                </a:solidFill>
              </a:rPr>
              <a:t>্যবাদ</a:t>
            </a:r>
            <a:endParaRPr b="0" sz="6200" lang="en-US">
              <a:solidFill>
                <a:srgbClr val="9933FF"/>
              </a:solidFill>
            </a:endParaRPr>
          </a:p>
        </p:txBody>
      </p:sp>
      <p:sp>
        <p:nvSpPr>
          <p:cNvPr id="1048615" name="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en-US"/>
          </a:p>
        </p:txBody>
      </p:sp>
      <p:sp>
        <p:nvSpPr>
          <p:cNvPr id="1048603" name="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  <p:pic>
        <p:nvPicPr>
          <p:cNvPr id="2097152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383216" y="625947"/>
            <a:ext cx="8377568" cy="7607944"/>
          </a:xfrm>
          <a:prstGeom prst="rect"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"/>
          <p:cNvSpPr>
            <a:spLocks noGrp="1"/>
          </p:cNvSpPr>
          <p:nvPr>
            <p:ph type="ctrTitle"/>
          </p:nvPr>
        </p:nvSpPr>
        <p:spPr>
          <a:xfrm>
            <a:off x="685800" y="-16701"/>
            <a:ext cx="8074615" cy="3526664"/>
          </a:xfrm>
        </p:spPr>
        <p:txBody>
          <a:bodyPr>
            <a:normAutofit/>
          </a:bodyPr>
          <a:p>
            <a:r>
              <a:rPr altLang="en-IN" b="1" lang="en-US">
                <a:solidFill>
                  <a:srgbClr val="0000FF"/>
                </a:solidFill>
              </a:rPr>
              <a:t>B</a:t>
            </a:r>
            <a:r>
              <a:rPr altLang="en-IN" b="1" lang="en-US">
                <a:solidFill>
                  <a:srgbClr val="0000FF"/>
                </a:solidFill>
              </a:rPr>
              <a:t>y</a:t>
            </a:r>
            <a:r>
              <a:rPr altLang="en-IN" b="1" lang="en-US">
                <a:solidFill>
                  <a:srgbClr val="0000FF"/>
                </a:solidFill>
              </a:rPr>
              <a:t> </a:t>
            </a:r>
            <a:r>
              <a:rPr altLang="en-IN" b="1" lang="en-US">
                <a:solidFill>
                  <a:srgbClr val="0000FF"/>
                </a:solidFill>
              </a:rPr>
              <a:t>D</a:t>
            </a:r>
            <a:r>
              <a:rPr altLang="en-IN" b="1" lang="en-US">
                <a:solidFill>
                  <a:srgbClr val="0000FF"/>
                </a:solidFill>
              </a:rPr>
              <a:t>e</a:t>
            </a:r>
            <a:r>
              <a:rPr altLang="en-IN" b="1" lang="en-US">
                <a:solidFill>
                  <a:srgbClr val="0000FF"/>
                </a:solidFill>
              </a:rPr>
              <a:t>b</a:t>
            </a:r>
            <a:r>
              <a:rPr altLang="en-IN" b="1" lang="en-US">
                <a:solidFill>
                  <a:srgbClr val="0000FF"/>
                </a:solidFill>
              </a:rPr>
              <a:t>i</a:t>
            </a:r>
            <a:r>
              <a:rPr altLang="en-IN" b="1" lang="en-US">
                <a:solidFill>
                  <a:srgbClr val="0000FF"/>
                </a:solidFill>
              </a:rPr>
              <a:t>n</a:t>
            </a:r>
            <a:r>
              <a:rPr altLang="en-IN" b="1" lang="en-US">
                <a:solidFill>
                  <a:srgbClr val="0000FF"/>
                </a:solidFill>
              </a:rPr>
              <a:t>a</a:t>
            </a:r>
            <a:r>
              <a:rPr altLang="en-IN" b="1" lang="en-US">
                <a:solidFill>
                  <a:srgbClr val="0000FF"/>
                </a:solidFill>
              </a:rPr>
              <a:t> </a:t>
            </a:r>
            <a:r>
              <a:rPr altLang="en-IN" b="1" lang="en-US">
                <a:solidFill>
                  <a:srgbClr val="0000FF"/>
                </a:solidFill>
              </a:rPr>
              <a:t>P</a:t>
            </a:r>
            <a:r>
              <a:rPr altLang="en-IN" b="1" lang="en-US">
                <a:solidFill>
                  <a:srgbClr val="0000FF"/>
                </a:solidFill>
              </a:rPr>
              <a:t>a</a:t>
            </a:r>
            <a:r>
              <a:rPr altLang="en-IN" b="1" lang="en-US">
                <a:solidFill>
                  <a:srgbClr val="0000FF"/>
                </a:solidFill>
              </a:rPr>
              <a:t>m</a:t>
            </a:r>
            <a:r>
              <a:rPr altLang="en-IN" b="1" lang="en-US">
                <a:solidFill>
                  <a:srgbClr val="0000FF"/>
                </a:solidFill>
              </a:rPr>
              <a:t>e</a:t>
            </a:r>
            <a:r>
              <a:rPr altLang="en-IN" b="1" lang="en-US">
                <a:solidFill>
                  <a:srgbClr val="0000FF"/>
                </a:solidFill>
              </a:rPr>
              <a:t>h</a:t>
            </a:r>
            <a:r>
              <a:rPr altLang="en-IN" b="1" lang="en-US">
                <a:solidFill>
                  <a:srgbClr val="0000FF"/>
                </a:solidFill>
              </a:rPr>
              <a:t>g</a:t>
            </a:r>
            <a:r>
              <a:rPr altLang="en-IN" b="1" lang="en-US">
                <a:solidFill>
                  <a:srgbClr val="0000FF"/>
                </a:solidFill>
              </a:rPr>
              <a:t>a</a:t>
            </a:r>
            <a:r>
              <a:rPr altLang="en-IN" b="1" lang="en-US">
                <a:solidFill>
                  <a:srgbClr val="0000FF"/>
                </a:solidFill>
              </a:rPr>
              <a:t>m</a:t>
            </a:r>
            <a:br>
              <a:rPr altLang="en-IN" b="1" lang="en-US">
                <a:solidFill>
                  <a:srgbClr val="0000FF"/>
                </a:solidFill>
              </a:rPr>
            </a:br>
            <a:br>
              <a:rPr altLang="en-IN" b="1" lang="en-US">
                <a:solidFill>
                  <a:srgbClr val="0000FF"/>
                </a:solidFill>
              </a:rPr>
            </a:br>
            <a:r>
              <a:rPr altLang="en-IN" b="1" lang="en-US">
                <a:solidFill>
                  <a:srgbClr val="0000FF"/>
                </a:solidFill>
              </a:rPr>
              <a:t>D</a:t>
            </a:r>
            <a:r>
              <a:rPr altLang="en-IN" b="1" lang="en-US">
                <a:solidFill>
                  <a:srgbClr val="0000FF"/>
                </a:solidFill>
              </a:rPr>
              <a:t>e</a:t>
            </a:r>
            <a:r>
              <a:rPr altLang="en-IN" b="1" lang="en-US">
                <a:solidFill>
                  <a:srgbClr val="0000FF"/>
                </a:solidFill>
              </a:rPr>
              <a:t>p</a:t>
            </a:r>
            <a:r>
              <a:rPr altLang="en-IN" b="1" lang="en-US">
                <a:solidFill>
                  <a:srgbClr val="0000FF"/>
                </a:solidFill>
              </a:rPr>
              <a:t>a</a:t>
            </a:r>
            <a:r>
              <a:rPr altLang="en-IN" b="1" lang="en-US">
                <a:solidFill>
                  <a:srgbClr val="0000FF"/>
                </a:solidFill>
              </a:rPr>
              <a:t>rtment</a:t>
            </a:r>
            <a:r>
              <a:rPr altLang="en-IN" b="1" lang="en-US">
                <a:solidFill>
                  <a:srgbClr val="0000FF"/>
                </a:solidFill>
              </a:rPr>
              <a:t> </a:t>
            </a:r>
            <a:r>
              <a:rPr altLang="en-IN" b="1" lang="en-US">
                <a:solidFill>
                  <a:srgbClr val="0000FF"/>
                </a:solidFill>
              </a:rPr>
              <a:t>O</a:t>
            </a:r>
            <a:r>
              <a:rPr altLang="en-IN" b="1" lang="en-US">
                <a:solidFill>
                  <a:srgbClr val="0000FF"/>
                </a:solidFill>
              </a:rPr>
              <a:t>f</a:t>
            </a:r>
            <a:r>
              <a:rPr altLang="en-IN" b="1" lang="en-US">
                <a:solidFill>
                  <a:srgbClr val="0000FF"/>
                </a:solidFill>
              </a:rPr>
              <a:t> </a:t>
            </a:r>
            <a:r>
              <a:rPr altLang="en-IN" b="1" lang="en-US">
                <a:solidFill>
                  <a:srgbClr val="0000FF"/>
                </a:solidFill>
              </a:rPr>
              <a:t>P</a:t>
            </a:r>
            <a:r>
              <a:rPr altLang="en-IN" b="1" lang="en-US">
                <a:solidFill>
                  <a:srgbClr val="0000FF"/>
                </a:solidFill>
              </a:rPr>
              <a:t>o</a:t>
            </a:r>
            <a:r>
              <a:rPr altLang="en-IN" b="1" lang="en-US">
                <a:solidFill>
                  <a:srgbClr val="0000FF"/>
                </a:solidFill>
              </a:rPr>
              <a:t>l</a:t>
            </a:r>
            <a:r>
              <a:rPr altLang="en-IN" b="1" lang="en-US">
                <a:solidFill>
                  <a:srgbClr val="0000FF"/>
                </a:solidFill>
              </a:rPr>
              <a:t>i</a:t>
            </a:r>
            <a:r>
              <a:rPr altLang="en-IN" b="1" lang="en-US">
                <a:solidFill>
                  <a:srgbClr val="0000FF"/>
                </a:solidFill>
              </a:rPr>
              <a:t>tical</a:t>
            </a:r>
            <a:r>
              <a:rPr altLang="en-IN" b="1" lang="en-US">
                <a:solidFill>
                  <a:srgbClr val="0000FF"/>
                </a:solidFill>
              </a:rPr>
              <a:t> science</a:t>
            </a:r>
            <a:endParaRPr b="1" lang="en-US"/>
          </a:p>
        </p:txBody>
      </p:sp>
      <p:sp>
        <p:nvSpPr>
          <p:cNvPr id="1048605" name="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"/>
          <p:cNvSpPr>
            <a:spLocks noGrp="1"/>
          </p:cNvSpPr>
          <p:nvPr>
            <p:ph type="ctrTitle"/>
          </p:nvPr>
        </p:nvSpPr>
        <p:spPr>
          <a:xfrm>
            <a:off x="685800" y="135166"/>
            <a:ext cx="8153871" cy="4416027"/>
          </a:xfrm>
        </p:spPr>
        <p:txBody>
          <a:bodyPr>
            <a:normAutofit/>
          </a:bodyPr>
          <a:p>
            <a:br>
              <a:rPr altLang="en-IN" b="1" lang="en-US">
                <a:solidFill>
                  <a:srgbClr val="6600CC"/>
                </a:solidFill>
              </a:rPr>
            </a:br>
            <a:r>
              <a:rPr altLang="en-IN" b="1" lang="en-IN">
                <a:solidFill>
                  <a:srgbClr val="6600CC"/>
                </a:solidFill>
              </a:rPr>
              <a:t>◆</a:t>
            </a:r>
            <a:r>
              <a:rPr altLang="en-IN" b="1" lang="en-US">
                <a:solidFill>
                  <a:srgbClr val="6600CC"/>
                </a:solidFill>
              </a:rPr>
              <a:t> </a:t>
            </a:r>
            <a:r>
              <a:rPr altLang="en-IN" b="1" lang="en-US">
                <a:solidFill>
                  <a:srgbClr val="6600CC"/>
                </a:solidFill>
              </a:rPr>
              <a:t>N</a:t>
            </a:r>
            <a:r>
              <a:rPr altLang="en-IN" b="1" lang="en-US">
                <a:solidFill>
                  <a:srgbClr val="6600CC"/>
                </a:solidFill>
              </a:rPr>
              <a:t>a</a:t>
            </a:r>
            <a:r>
              <a:rPr altLang="en-IN" b="1" lang="en-US">
                <a:solidFill>
                  <a:srgbClr val="6600CC"/>
                </a:solidFill>
              </a:rPr>
              <a:t>t</a:t>
            </a:r>
            <a:r>
              <a:rPr altLang="en-IN" b="1" lang="en-US">
                <a:solidFill>
                  <a:srgbClr val="6600CC"/>
                </a:solidFill>
              </a:rPr>
              <a:t>i</a:t>
            </a:r>
            <a:r>
              <a:rPr altLang="en-IN" b="1" lang="en-US">
                <a:solidFill>
                  <a:srgbClr val="6600CC"/>
                </a:solidFill>
              </a:rPr>
              <a:t>o</a:t>
            </a:r>
            <a:r>
              <a:rPr altLang="en-IN" b="1" lang="en-US">
                <a:solidFill>
                  <a:srgbClr val="6600CC"/>
                </a:solidFill>
              </a:rPr>
              <a:t>n</a:t>
            </a:r>
            <a:r>
              <a:rPr altLang="en-IN" b="1" lang="en-US">
                <a:solidFill>
                  <a:srgbClr val="6600CC"/>
                </a:solidFill>
              </a:rPr>
              <a:t>a</a:t>
            </a:r>
            <a:r>
              <a:rPr altLang="en-IN" b="1" lang="en-US">
                <a:solidFill>
                  <a:srgbClr val="6600CC"/>
                </a:solidFill>
              </a:rPr>
              <a:t>l</a:t>
            </a:r>
            <a:r>
              <a:rPr altLang="en-IN" b="1" lang="en-US">
                <a:solidFill>
                  <a:srgbClr val="6600CC"/>
                </a:solidFill>
              </a:rPr>
              <a:t>i</a:t>
            </a:r>
            <a:r>
              <a:rPr altLang="en-IN" b="1" lang="en-US">
                <a:solidFill>
                  <a:srgbClr val="6600CC"/>
                </a:solidFill>
              </a:rPr>
              <a:t>s</a:t>
            </a:r>
            <a:r>
              <a:rPr altLang="en-IN" b="1" lang="en-US">
                <a:solidFill>
                  <a:srgbClr val="6600CC"/>
                </a:solidFill>
              </a:rPr>
              <a:t>m</a:t>
            </a:r>
            <a:br>
              <a:rPr altLang="en-IN" b="1" lang="en-US">
                <a:solidFill>
                  <a:srgbClr val="6600CC"/>
                </a:solidFill>
              </a:rPr>
            </a:br>
            <a:br>
              <a:rPr altLang="en-IN" b="1" lang="en-US">
                <a:solidFill>
                  <a:srgbClr val="6600CC"/>
                </a:solidFill>
              </a:rPr>
            </a:br>
            <a:r>
              <a:rPr altLang="en-IN" b="1" lang="en-IN">
                <a:solidFill>
                  <a:srgbClr val="6600CC"/>
                </a:solidFill>
              </a:rPr>
              <a:t>●</a:t>
            </a:r>
            <a:r>
              <a:rPr altLang="en-IN" b="1" lang="en-IN">
                <a:solidFill>
                  <a:srgbClr val="6600CC"/>
                </a:solidFill>
              </a:rPr>
              <a:t>জাতীয়তাবা</a:t>
            </a:r>
            <a:r>
              <a:rPr altLang="en-IN" b="1" lang="en-IN">
                <a:solidFill>
                  <a:srgbClr val="6600CC"/>
                </a:solidFill>
              </a:rPr>
              <a:t>দ</a:t>
            </a:r>
            <a:br>
              <a:rPr altLang="en-IN" b="1" lang="en-US">
                <a:solidFill>
                  <a:srgbClr val="6600CC"/>
                </a:solidFill>
              </a:rPr>
            </a:br>
            <a:endParaRPr b="1" lang="en-US"/>
          </a:p>
        </p:txBody>
      </p:sp>
      <p:sp>
        <p:nvSpPr>
          <p:cNvPr id="1048607" name="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altLang="en-IN" b="1" sz="2500" lang="en-US">
                <a:solidFill>
                  <a:srgbClr val="0000FF"/>
                </a:solidFill>
              </a:rPr>
              <a:t>"</a:t>
            </a:r>
            <a:r>
              <a:rPr altLang="en-IN" b="1" sz="2500" lang="en-US">
                <a:solidFill>
                  <a:srgbClr val="0000FF"/>
                </a:solidFill>
              </a:rPr>
              <a:t>N</a:t>
            </a:r>
            <a:r>
              <a:rPr altLang="en-IN" b="1" sz="2500" lang="en-US">
                <a:solidFill>
                  <a:srgbClr val="0000FF"/>
                </a:solidFill>
              </a:rPr>
              <a:t>a</a:t>
            </a:r>
            <a:r>
              <a:rPr altLang="en-IN" b="1" sz="2500" lang="en-US">
                <a:solidFill>
                  <a:srgbClr val="0000FF"/>
                </a:solidFill>
              </a:rPr>
              <a:t>t</a:t>
            </a:r>
            <a:r>
              <a:rPr altLang="en-IN" b="1" sz="2500" lang="en-US">
                <a:solidFill>
                  <a:srgbClr val="0000FF"/>
                </a:solidFill>
              </a:rPr>
              <a:t>i</a:t>
            </a:r>
            <a:r>
              <a:rPr altLang="en-IN" b="1" sz="2500" lang="en-US">
                <a:solidFill>
                  <a:srgbClr val="0000FF"/>
                </a:solidFill>
              </a:rPr>
              <a:t>o</a:t>
            </a:r>
            <a:r>
              <a:rPr altLang="en-IN" b="1" sz="2500" lang="en-US">
                <a:solidFill>
                  <a:srgbClr val="0000FF"/>
                </a:solidFill>
              </a:rPr>
              <a:t>n</a:t>
            </a:r>
            <a:r>
              <a:rPr altLang="en-IN" b="1" sz="2500" lang="en-US">
                <a:solidFill>
                  <a:srgbClr val="0000FF"/>
                </a:solidFill>
              </a:rPr>
              <a:t>a</a:t>
            </a:r>
            <a:r>
              <a:rPr altLang="en-IN" b="1" sz="2500" lang="en-US">
                <a:solidFill>
                  <a:srgbClr val="0000FF"/>
                </a:solidFill>
              </a:rPr>
              <a:t>l</a:t>
            </a:r>
            <a:r>
              <a:rPr altLang="en-IN" b="1" sz="2500" lang="en-US">
                <a:solidFill>
                  <a:srgbClr val="0000FF"/>
                </a:solidFill>
              </a:rPr>
              <a:t>i</a:t>
            </a:r>
            <a:r>
              <a:rPr altLang="en-IN" b="1" sz="2500" lang="en-US">
                <a:solidFill>
                  <a:srgbClr val="0000FF"/>
                </a:solidFill>
              </a:rPr>
              <a:t>s</a:t>
            </a:r>
            <a:r>
              <a:rPr altLang="en-IN" b="1" sz="2500" lang="en-US">
                <a:solidFill>
                  <a:srgbClr val="0000FF"/>
                </a:solidFill>
              </a:rPr>
              <a:t>m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i</a:t>
            </a:r>
            <a:r>
              <a:rPr altLang="en-IN" b="1" sz="2500" lang="en-US">
                <a:solidFill>
                  <a:srgbClr val="0000FF"/>
                </a:solidFill>
              </a:rPr>
              <a:t>s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e</a:t>
            </a:r>
            <a:r>
              <a:rPr altLang="en-IN" b="1" sz="2500" lang="en-US">
                <a:solidFill>
                  <a:srgbClr val="0000FF"/>
                </a:solidFill>
              </a:rPr>
              <a:t>s</a:t>
            </a:r>
            <a:r>
              <a:rPr altLang="en-IN" b="1" sz="2500" lang="en-US">
                <a:solidFill>
                  <a:srgbClr val="0000FF"/>
                </a:solidFill>
              </a:rPr>
              <a:t>s</a:t>
            </a:r>
            <a:r>
              <a:rPr altLang="en-IN" b="1" sz="2500" lang="en-US">
                <a:solidFill>
                  <a:srgbClr val="0000FF"/>
                </a:solidFill>
              </a:rPr>
              <a:t>e</a:t>
            </a:r>
            <a:r>
              <a:rPr altLang="en-IN" b="1" sz="2500" lang="en-US">
                <a:solidFill>
                  <a:srgbClr val="0000FF"/>
                </a:solidFill>
              </a:rPr>
              <a:t>ntial</a:t>
            </a:r>
            <a:r>
              <a:rPr altLang="en-IN" b="1" sz="2500" lang="en-US">
                <a:solidFill>
                  <a:srgbClr val="0000FF"/>
                </a:solidFill>
              </a:rPr>
              <a:t>ly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a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g</a:t>
            </a:r>
            <a:r>
              <a:rPr altLang="en-IN" b="1" sz="2500" lang="en-US">
                <a:solidFill>
                  <a:srgbClr val="0000FF"/>
                </a:solidFill>
              </a:rPr>
              <a:t>r</a:t>
            </a:r>
            <a:r>
              <a:rPr altLang="en-IN" b="1" sz="2500" lang="en-US">
                <a:solidFill>
                  <a:srgbClr val="0000FF"/>
                </a:solidFill>
              </a:rPr>
              <a:t>o</a:t>
            </a:r>
            <a:r>
              <a:rPr altLang="en-IN" b="1" sz="2500" lang="en-US">
                <a:solidFill>
                  <a:srgbClr val="0000FF"/>
                </a:solidFill>
              </a:rPr>
              <a:t>up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m</a:t>
            </a:r>
            <a:r>
              <a:rPr altLang="en-IN" b="1" sz="2500" lang="en-US">
                <a:solidFill>
                  <a:srgbClr val="0000FF"/>
                </a:solidFill>
              </a:rPr>
              <a:t>e</a:t>
            </a:r>
            <a:r>
              <a:rPr altLang="en-IN" b="1" sz="2500" lang="en-US">
                <a:solidFill>
                  <a:srgbClr val="0000FF"/>
                </a:solidFill>
              </a:rPr>
              <a:t>m</a:t>
            </a:r>
            <a:r>
              <a:rPr altLang="en-IN" b="1" sz="2500" lang="en-US">
                <a:solidFill>
                  <a:srgbClr val="0000FF"/>
                </a:solidFill>
              </a:rPr>
              <a:t>o</a:t>
            </a:r>
            <a:r>
              <a:rPr altLang="en-IN" b="1" sz="2500" lang="en-US">
                <a:solidFill>
                  <a:srgbClr val="0000FF"/>
                </a:solidFill>
              </a:rPr>
              <a:t>ry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o</a:t>
            </a:r>
            <a:r>
              <a:rPr altLang="en-IN" b="1" sz="2500" lang="en-US">
                <a:solidFill>
                  <a:srgbClr val="0000FF"/>
                </a:solidFill>
              </a:rPr>
              <a:t>f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p</a:t>
            </a:r>
            <a:r>
              <a:rPr altLang="en-IN" b="1" sz="2500" lang="en-US">
                <a:solidFill>
                  <a:srgbClr val="0000FF"/>
                </a:solidFill>
              </a:rPr>
              <a:t>a</a:t>
            </a:r>
            <a:r>
              <a:rPr altLang="en-IN" b="1" sz="2500" lang="en-US">
                <a:solidFill>
                  <a:srgbClr val="0000FF"/>
                </a:solidFill>
              </a:rPr>
              <a:t>s</a:t>
            </a:r>
            <a:r>
              <a:rPr altLang="en-IN" b="1" sz="2500" lang="en-US">
                <a:solidFill>
                  <a:srgbClr val="0000FF"/>
                </a:solidFill>
              </a:rPr>
              <a:t>t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a</a:t>
            </a:r>
            <a:r>
              <a:rPr altLang="en-IN" b="1" sz="2500" lang="en-US">
                <a:solidFill>
                  <a:srgbClr val="0000FF"/>
                </a:solidFill>
              </a:rPr>
              <a:t>c</a:t>
            </a:r>
            <a:r>
              <a:rPr altLang="en-IN" b="1" sz="2500" lang="en-US">
                <a:solidFill>
                  <a:srgbClr val="0000FF"/>
                </a:solidFill>
              </a:rPr>
              <a:t>h</a:t>
            </a:r>
            <a:r>
              <a:rPr altLang="en-IN" b="1" sz="2500" lang="en-US">
                <a:solidFill>
                  <a:srgbClr val="0000FF"/>
                </a:solidFill>
              </a:rPr>
              <a:t>i</a:t>
            </a:r>
            <a:r>
              <a:rPr altLang="en-IN" b="1" sz="2500" lang="en-US">
                <a:solidFill>
                  <a:srgbClr val="0000FF"/>
                </a:solidFill>
              </a:rPr>
              <a:t>evement</a:t>
            </a:r>
            <a:r>
              <a:rPr altLang="en-IN" b="1" sz="2500" lang="en-US">
                <a:solidFill>
                  <a:srgbClr val="0000FF"/>
                </a:solidFill>
              </a:rPr>
              <a:t>,</a:t>
            </a:r>
            <a:r>
              <a:rPr altLang="en-IN" b="1" sz="2500" lang="en-US">
                <a:solidFill>
                  <a:srgbClr val="0000FF"/>
                </a:solidFill>
              </a:rPr>
              <a:t> traditions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a</a:t>
            </a:r>
            <a:r>
              <a:rPr altLang="en-IN" b="1" sz="2500" lang="en-US">
                <a:solidFill>
                  <a:srgbClr val="0000FF"/>
                </a:solidFill>
              </a:rPr>
              <a:t>n</a:t>
            </a:r>
            <a:r>
              <a:rPr altLang="en-IN" b="1" sz="2500" lang="en-US">
                <a:solidFill>
                  <a:srgbClr val="0000FF"/>
                </a:solidFill>
              </a:rPr>
              <a:t>d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e</a:t>
            </a:r>
            <a:r>
              <a:rPr altLang="en-IN" b="1" sz="2500" lang="en-US">
                <a:solidFill>
                  <a:srgbClr val="0000FF"/>
                </a:solidFill>
              </a:rPr>
              <a:t>x</a:t>
            </a:r>
            <a:r>
              <a:rPr altLang="en-IN" b="1" sz="2500" lang="en-US">
                <a:solidFill>
                  <a:srgbClr val="0000FF"/>
                </a:solidFill>
              </a:rPr>
              <a:t>perience</a:t>
            </a:r>
            <a:r>
              <a:rPr altLang="en-IN" b="1" sz="2500" lang="en-US">
                <a:solidFill>
                  <a:srgbClr val="0000FF"/>
                </a:solidFill>
              </a:rPr>
              <a:t>,</a:t>
            </a:r>
            <a:r>
              <a:rPr altLang="en-IN" b="1" sz="2500" lang="en-US">
                <a:solidFill>
                  <a:srgbClr val="0000FF"/>
                </a:solidFill>
              </a:rPr>
              <a:t>a</a:t>
            </a:r>
            <a:r>
              <a:rPr altLang="en-IN" b="1" sz="2500" lang="en-US">
                <a:solidFill>
                  <a:srgbClr val="0000FF"/>
                </a:solidFill>
              </a:rPr>
              <a:t>n</a:t>
            </a:r>
            <a:r>
              <a:rPr altLang="en-IN" b="1" sz="2500" lang="en-US">
                <a:solidFill>
                  <a:srgbClr val="0000FF"/>
                </a:solidFill>
              </a:rPr>
              <a:t>d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nationalism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i</a:t>
            </a:r>
            <a:r>
              <a:rPr altLang="en-IN" b="1" sz="2500" lang="en-US">
                <a:solidFill>
                  <a:srgbClr val="0000FF"/>
                </a:solidFill>
              </a:rPr>
              <a:t>s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s</a:t>
            </a:r>
            <a:r>
              <a:rPr altLang="en-IN" b="1" sz="2500" lang="en-US">
                <a:solidFill>
                  <a:srgbClr val="0000FF"/>
                </a:solidFill>
              </a:rPr>
              <a:t>t</a:t>
            </a:r>
            <a:r>
              <a:rPr altLang="en-IN" b="1" sz="2500" lang="en-US">
                <a:solidFill>
                  <a:srgbClr val="0000FF"/>
                </a:solidFill>
              </a:rPr>
              <a:t>r</a:t>
            </a:r>
            <a:r>
              <a:rPr altLang="en-IN" b="1" sz="2500" lang="en-US">
                <a:solidFill>
                  <a:srgbClr val="0000FF"/>
                </a:solidFill>
              </a:rPr>
              <a:t>o</a:t>
            </a:r>
            <a:r>
              <a:rPr altLang="en-IN" b="1" sz="2500" lang="en-US">
                <a:solidFill>
                  <a:srgbClr val="0000FF"/>
                </a:solidFill>
              </a:rPr>
              <a:t>nger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t</a:t>
            </a:r>
            <a:r>
              <a:rPr altLang="en-IN" b="1" sz="2500" lang="en-US">
                <a:solidFill>
                  <a:srgbClr val="0000FF"/>
                </a:solidFill>
              </a:rPr>
              <a:t>o</a:t>
            </a:r>
            <a:r>
              <a:rPr altLang="en-IN" b="1" sz="2500" lang="en-US">
                <a:solidFill>
                  <a:srgbClr val="0000FF"/>
                </a:solidFill>
              </a:rPr>
              <a:t>d</a:t>
            </a:r>
            <a:r>
              <a:rPr altLang="en-IN" b="1" sz="2500" lang="en-US">
                <a:solidFill>
                  <a:srgbClr val="0000FF"/>
                </a:solidFill>
              </a:rPr>
              <a:t>a</a:t>
            </a:r>
            <a:r>
              <a:rPr altLang="en-IN" b="1" sz="2500" lang="en-US">
                <a:solidFill>
                  <a:srgbClr val="0000FF"/>
                </a:solidFill>
              </a:rPr>
              <a:t>y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t</a:t>
            </a:r>
            <a:r>
              <a:rPr altLang="en-IN" b="1" sz="2500" lang="en-US">
                <a:solidFill>
                  <a:srgbClr val="0000FF"/>
                </a:solidFill>
              </a:rPr>
              <a:t>h</a:t>
            </a:r>
            <a:r>
              <a:rPr altLang="en-IN" b="1" sz="2500" lang="en-US">
                <a:solidFill>
                  <a:srgbClr val="0000FF"/>
                </a:solidFill>
              </a:rPr>
              <a:t>a</a:t>
            </a:r>
            <a:r>
              <a:rPr altLang="en-IN" b="1" sz="2500" lang="en-US">
                <a:solidFill>
                  <a:srgbClr val="0000FF"/>
                </a:solidFill>
              </a:rPr>
              <a:t>n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i</a:t>
            </a:r>
            <a:r>
              <a:rPr altLang="en-IN" b="1" sz="2500" lang="en-US">
                <a:solidFill>
                  <a:srgbClr val="0000FF"/>
                </a:solidFill>
              </a:rPr>
              <a:t>t</a:t>
            </a:r>
            <a:r>
              <a:rPr altLang="en-IN" b="1" sz="2500" lang="en-US">
                <a:solidFill>
                  <a:srgbClr val="0000FF"/>
                </a:solidFill>
              </a:rPr>
              <a:t> </a:t>
            </a:r>
            <a:r>
              <a:rPr altLang="en-IN" b="1" sz="2500" lang="en-US">
                <a:solidFill>
                  <a:srgbClr val="0000FF"/>
                </a:solidFill>
              </a:rPr>
              <a:t>h</a:t>
            </a:r>
            <a:r>
              <a:rPr altLang="en-IN" b="1" sz="2500" lang="en-US">
                <a:solidFill>
                  <a:srgbClr val="0000FF"/>
                </a:solidFill>
              </a:rPr>
              <a:t>as</a:t>
            </a:r>
            <a:r>
              <a:rPr altLang="en-IN" b="1" sz="2500" lang="en-US">
                <a:solidFill>
                  <a:srgbClr val="0000FF"/>
                </a:solidFill>
              </a:rPr>
              <a:t> been</a:t>
            </a:r>
            <a:r>
              <a:rPr altLang="en-IN" b="1" sz="2500" lang="en-US">
                <a:solidFill>
                  <a:srgbClr val="0000FF"/>
                </a:solidFill>
              </a:rPr>
              <a:t>.</a:t>
            </a:r>
            <a:r>
              <a:rPr altLang="en-IN" b="1" sz="2500" lang="en-US">
                <a:solidFill>
                  <a:srgbClr val="0000FF"/>
                </a:solidFill>
              </a:rPr>
              <a:t>"</a:t>
            </a:r>
            <a:endParaRPr b="1" sz="2500" lang="en-US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b="1" sz="5600" lang="en-IN">
                <a:solidFill>
                  <a:srgbClr val="0000FF"/>
                </a:solidFill>
              </a:rPr>
              <a:t>◆</a:t>
            </a:r>
            <a:r>
              <a:rPr altLang="en-IN" b="1" sz="5600" lang="en-US">
                <a:solidFill>
                  <a:srgbClr val="0000FF"/>
                </a:solidFill>
              </a:rPr>
              <a:t> </a:t>
            </a:r>
            <a:r>
              <a:rPr altLang="en-IN" b="1" sz="5600" lang="en-US">
                <a:solidFill>
                  <a:srgbClr val="0000FF"/>
                </a:solidFill>
              </a:rPr>
              <a:t> </a:t>
            </a:r>
            <a:r>
              <a:rPr altLang="en-IN" b="1" sz="5600" lang="en-US">
                <a:solidFill>
                  <a:srgbClr val="0000FF"/>
                </a:solidFill>
              </a:rPr>
              <a:t>S</a:t>
            </a:r>
            <a:r>
              <a:rPr altLang="en-IN" b="1" sz="5600" lang="en-US">
                <a:solidFill>
                  <a:srgbClr val="0000FF"/>
                </a:solidFill>
              </a:rPr>
              <a:t>e</a:t>
            </a:r>
            <a:r>
              <a:rPr altLang="en-IN" b="1" sz="5600" lang="en-US">
                <a:solidFill>
                  <a:srgbClr val="0000FF"/>
                </a:solidFill>
              </a:rPr>
              <a:t>c</a:t>
            </a:r>
            <a:r>
              <a:rPr altLang="en-IN" b="1" sz="5600" lang="en-US">
                <a:solidFill>
                  <a:srgbClr val="0000FF"/>
                </a:solidFill>
              </a:rPr>
              <a:t>u</a:t>
            </a:r>
            <a:r>
              <a:rPr altLang="en-IN" b="1" sz="5600" lang="en-US">
                <a:solidFill>
                  <a:srgbClr val="0000FF"/>
                </a:solidFill>
              </a:rPr>
              <a:t>l</a:t>
            </a:r>
            <a:r>
              <a:rPr altLang="en-IN" b="1" sz="5600" lang="en-US">
                <a:solidFill>
                  <a:srgbClr val="0000FF"/>
                </a:solidFill>
              </a:rPr>
              <a:t>a</a:t>
            </a:r>
            <a:r>
              <a:rPr altLang="en-IN" b="1" sz="5600" lang="en-US">
                <a:solidFill>
                  <a:srgbClr val="0000FF"/>
                </a:solidFill>
              </a:rPr>
              <a:t>rism</a:t>
            </a:r>
            <a:br>
              <a:rPr altLang="en-IN" b="1" sz="5600" lang="en-US">
                <a:solidFill>
                  <a:srgbClr val="0000FF"/>
                </a:solidFill>
              </a:rPr>
            </a:br>
            <a:br>
              <a:rPr altLang="en-IN" b="1" sz="5600" lang="en-US">
                <a:solidFill>
                  <a:srgbClr val="0000FF"/>
                </a:solidFill>
              </a:rPr>
            </a:br>
            <a:r>
              <a:rPr altLang="en-IN" b="1" sz="5600" lang="en-IN">
                <a:solidFill>
                  <a:srgbClr val="0000FF"/>
                </a:solidFill>
              </a:rPr>
              <a:t>●</a:t>
            </a:r>
            <a:r>
              <a:rPr altLang="en-IN" b="1" sz="5600" lang="en-IN">
                <a:solidFill>
                  <a:srgbClr val="0000FF"/>
                </a:solidFill>
              </a:rPr>
              <a:t>ধৰ্ম</a:t>
            </a:r>
            <a:r>
              <a:rPr altLang="en-IN" b="1" sz="5600" lang="en-IN">
                <a:solidFill>
                  <a:srgbClr val="0000FF"/>
                </a:solidFill>
              </a:rPr>
              <a:t>ন</a:t>
            </a:r>
            <a:r>
              <a:rPr altLang="en-IN" b="1" sz="5600" lang="en-IN">
                <a:solidFill>
                  <a:srgbClr val="0000FF"/>
                </a:solidFill>
              </a:rPr>
              <a:t>িৰপেক্ষ</a:t>
            </a:r>
            <a:r>
              <a:rPr altLang="en-IN" b="1" sz="5600" lang="en-IN">
                <a:solidFill>
                  <a:srgbClr val="0000FF"/>
                </a:solidFill>
              </a:rPr>
              <a:t>ত</a:t>
            </a:r>
            <a:r>
              <a:rPr altLang="en-IN" b="1" sz="5600" lang="en-IN">
                <a:solidFill>
                  <a:srgbClr val="0000FF"/>
                </a:solidFill>
              </a:rPr>
              <a:t>া</a:t>
            </a:r>
            <a:endParaRPr b="1" sz="5600" lang="en-US"/>
          </a:p>
        </p:txBody>
      </p:sp>
      <p:sp>
        <p:nvSpPr>
          <p:cNvPr id="1048609" name="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b="1" sz="2500" lang="en-IN">
                <a:solidFill>
                  <a:srgbClr val="C00000"/>
                </a:solidFill>
              </a:rPr>
              <a:t>ন</a:t>
            </a:r>
            <a:r>
              <a:rPr b="1" sz="2500" lang="en-IN">
                <a:solidFill>
                  <a:srgbClr val="C00000"/>
                </a:solidFill>
              </a:rPr>
              <a:t>ে</a:t>
            </a:r>
            <a:r>
              <a:rPr b="1" sz="2500" lang="en-IN">
                <a:solidFill>
                  <a:srgbClr val="C00000"/>
                </a:solidFill>
              </a:rPr>
              <a:t>হ</a:t>
            </a:r>
            <a:r>
              <a:rPr b="1" sz="2500" lang="en-IN">
                <a:solidFill>
                  <a:srgbClr val="C00000"/>
                </a:solidFill>
              </a:rPr>
              <a:t>ৰু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নাস্তিক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নাছিল</a:t>
            </a:r>
            <a:r>
              <a:rPr altLang="en-IN" b="1" sz="2500" lang="en-US">
                <a:solidFill>
                  <a:srgbClr val="C00000"/>
                </a:solidFill>
              </a:rPr>
              <a:t>,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কিন্তু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ত</a:t>
            </a:r>
            <a:r>
              <a:rPr altLang="en-IN" b="1" sz="2500" lang="en-IN">
                <a:solidFill>
                  <a:srgbClr val="C00000"/>
                </a:solidFill>
              </a:rPr>
              <a:t>ে</a:t>
            </a:r>
            <a:r>
              <a:rPr altLang="en-IN" b="1" sz="2500" lang="en-IN">
                <a:solidFill>
                  <a:srgbClr val="C00000"/>
                </a:solidFill>
              </a:rPr>
              <a:t>ওঁ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ন</a:t>
            </a:r>
            <a:r>
              <a:rPr altLang="en-IN" b="1" sz="2500" lang="en-IN">
                <a:solidFill>
                  <a:srgbClr val="C00000"/>
                </a:solidFill>
              </a:rPr>
              <a:t>ি</a:t>
            </a:r>
            <a:r>
              <a:rPr altLang="en-IN" b="1" sz="2500" lang="en-IN">
                <a:solidFill>
                  <a:srgbClr val="C00000"/>
                </a:solidFill>
              </a:rPr>
              <a:t>জ</a:t>
            </a:r>
            <a:r>
              <a:rPr altLang="en-IN" b="1" sz="2500" lang="en-IN">
                <a:solidFill>
                  <a:srgbClr val="C00000"/>
                </a:solidFill>
              </a:rPr>
              <a:t>ক</a:t>
            </a:r>
            <a:r>
              <a:rPr altLang="en-IN" b="1" sz="2500" lang="en-IN">
                <a:solidFill>
                  <a:srgbClr val="C00000"/>
                </a:solidFill>
              </a:rPr>
              <a:t>ে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সদা</a:t>
            </a:r>
            <a:r>
              <a:rPr altLang="en-IN" b="1" sz="2500" lang="en-IN">
                <a:solidFill>
                  <a:srgbClr val="C00000"/>
                </a:solidFill>
              </a:rPr>
              <a:t>য়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ধৰ্ম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সম্পৰ্কীয়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বিতৰ্কৰ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প</a:t>
            </a:r>
            <a:r>
              <a:rPr altLang="en-IN" b="1" sz="2500" lang="en-IN">
                <a:solidFill>
                  <a:srgbClr val="C00000"/>
                </a:solidFill>
              </a:rPr>
              <a:t>ৰা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আঁতৰত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ৰাখিছিল</a:t>
            </a:r>
            <a:r>
              <a:rPr altLang="en-IN" b="1" sz="2500" lang="en-IN">
                <a:solidFill>
                  <a:srgbClr val="C00000"/>
                </a:solidFill>
              </a:rPr>
              <a:t>।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ত</a:t>
            </a:r>
            <a:r>
              <a:rPr altLang="en-IN" b="1" sz="2500" lang="en-IN">
                <a:solidFill>
                  <a:srgbClr val="C00000"/>
                </a:solidFill>
              </a:rPr>
              <a:t>ে</a:t>
            </a:r>
            <a:r>
              <a:rPr altLang="en-IN" b="1" sz="2500" lang="en-IN">
                <a:solidFill>
                  <a:srgbClr val="C00000"/>
                </a:solidFill>
              </a:rPr>
              <a:t>ওঁ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যিকোনো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বিষ</a:t>
            </a:r>
            <a:r>
              <a:rPr altLang="en-IN" b="1" sz="2500" lang="en-IN">
                <a:solidFill>
                  <a:srgbClr val="C00000"/>
                </a:solidFill>
              </a:rPr>
              <a:t>য়</a:t>
            </a:r>
            <a:r>
              <a:rPr altLang="en-IN" b="1" sz="2500" lang="en-IN">
                <a:solidFill>
                  <a:srgbClr val="C00000"/>
                </a:solidFill>
              </a:rPr>
              <a:t>ক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ধৰ্মীয়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দৃষ্ট</a:t>
            </a:r>
            <a:r>
              <a:rPr altLang="en-IN" b="1" sz="2500" lang="en-IN">
                <a:solidFill>
                  <a:srgbClr val="C00000"/>
                </a:solidFill>
              </a:rPr>
              <a:t>ি</a:t>
            </a:r>
            <a:r>
              <a:rPr altLang="en-IN" b="1" sz="2500" lang="en-IN">
                <a:solidFill>
                  <a:srgbClr val="C00000"/>
                </a:solidFill>
              </a:rPr>
              <a:t>ভংগী</a:t>
            </a:r>
            <a:r>
              <a:rPr altLang="en-IN" b="1" sz="2500" lang="en-IN">
                <a:solidFill>
                  <a:srgbClr val="C00000"/>
                </a:solidFill>
              </a:rPr>
              <a:t>ৰ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ফ</a:t>
            </a:r>
            <a:r>
              <a:rPr altLang="en-IN" b="1" sz="2500" lang="en-IN">
                <a:solidFill>
                  <a:srgbClr val="C00000"/>
                </a:solidFill>
              </a:rPr>
              <a:t>া</a:t>
            </a:r>
            <a:r>
              <a:rPr altLang="en-IN" b="1" sz="2500" lang="en-IN">
                <a:solidFill>
                  <a:srgbClr val="C00000"/>
                </a:solidFill>
              </a:rPr>
              <a:t>ল</a:t>
            </a:r>
            <a:r>
              <a:rPr altLang="en-IN" b="1" sz="2500" lang="en-IN">
                <a:solidFill>
                  <a:srgbClr val="C00000"/>
                </a:solidFill>
              </a:rPr>
              <a:t>ৰ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প</a:t>
            </a:r>
            <a:r>
              <a:rPr altLang="en-IN" b="1" sz="2500" lang="en-IN">
                <a:solidFill>
                  <a:srgbClr val="C00000"/>
                </a:solidFill>
              </a:rPr>
              <a:t>ৰা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বিচাৰ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কৰা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নাছিল</a:t>
            </a:r>
            <a:r>
              <a:rPr altLang="en-IN" b="1" sz="2500" lang="en-IN">
                <a:solidFill>
                  <a:srgbClr val="C00000"/>
                </a:solidFill>
              </a:rPr>
              <a:t>।</a:t>
            </a:r>
            <a:endParaRPr b="1" sz="2500"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b="1" sz="5600" lang="en-IN">
                <a:solidFill>
                  <a:srgbClr val="9933FF"/>
                </a:solidFill>
              </a:rPr>
              <a:t>◆</a:t>
            </a:r>
            <a:r>
              <a:rPr altLang="en-IN" b="1" sz="5600" lang="en-US">
                <a:solidFill>
                  <a:srgbClr val="9933FF"/>
                </a:solidFill>
              </a:rPr>
              <a:t>N</a:t>
            </a:r>
            <a:r>
              <a:rPr altLang="en-IN" b="1" sz="5600" lang="en-US">
                <a:solidFill>
                  <a:srgbClr val="9933FF"/>
                </a:solidFill>
              </a:rPr>
              <a:t>o</a:t>
            </a:r>
            <a:r>
              <a:rPr altLang="en-IN" b="1" sz="5600" lang="en-US">
                <a:solidFill>
                  <a:srgbClr val="9933FF"/>
                </a:solidFill>
              </a:rPr>
              <a:t>n</a:t>
            </a:r>
            <a:r>
              <a:rPr altLang="en-IN" b="1" sz="5600" lang="en-US">
                <a:solidFill>
                  <a:srgbClr val="9933FF"/>
                </a:solidFill>
              </a:rPr>
              <a:t> </a:t>
            </a:r>
            <a:r>
              <a:rPr altLang="en-IN" b="1" sz="5600" lang="en-US">
                <a:solidFill>
                  <a:srgbClr val="9933FF"/>
                </a:solidFill>
              </a:rPr>
              <a:t>-A</a:t>
            </a:r>
            <a:r>
              <a:rPr altLang="en-IN" b="1" sz="5600" lang="en-US">
                <a:solidFill>
                  <a:srgbClr val="9933FF"/>
                </a:solidFill>
              </a:rPr>
              <a:t>l</a:t>
            </a:r>
            <a:r>
              <a:rPr altLang="en-IN" b="1" sz="5600" lang="en-US">
                <a:solidFill>
                  <a:srgbClr val="9933FF"/>
                </a:solidFill>
              </a:rPr>
              <a:t>i</a:t>
            </a:r>
            <a:r>
              <a:rPr altLang="en-IN" b="1" sz="5600" lang="en-US">
                <a:solidFill>
                  <a:srgbClr val="9933FF"/>
                </a:solidFill>
              </a:rPr>
              <a:t>g</a:t>
            </a:r>
            <a:r>
              <a:rPr altLang="en-IN" b="1" sz="5600" lang="en-US">
                <a:solidFill>
                  <a:srgbClr val="9933FF"/>
                </a:solidFill>
              </a:rPr>
              <a:t>n</a:t>
            </a:r>
            <a:r>
              <a:rPr altLang="en-IN" b="1" sz="5600" lang="en-US">
                <a:solidFill>
                  <a:srgbClr val="9933FF"/>
                </a:solidFill>
              </a:rPr>
              <a:t>m</a:t>
            </a:r>
            <a:r>
              <a:rPr altLang="en-IN" b="1" sz="5600" lang="en-US">
                <a:solidFill>
                  <a:srgbClr val="9933FF"/>
                </a:solidFill>
              </a:rPr>
              <a:t>e</a:t>
            </a:r>
            <a:r>
              <a:rPr altLang="en-IN" b="1" sz="5600" lang="en-US">
                <a:solidFill>
                  <a:srgbClr val="9933FF"/>
                </a:solidFill>
              </a:rPr>
              <a:t>n</a:t>
            </a:r>
            <a:r>
              <a:rPr altLang="en-IN" b="1" sz="5600" lang="en-US">
                <a:solidFill>
                  <a:srgbClr val="9933FF"/>
                </a:solidFill>
              </a:rPr>
              <a:t>t</a:t>
            </a:r>
            <a:br>
              <a:rPr altLang="en-IN" b="1" sz="5600" lang="en-US">
                <a:solidFill>
                  <a:srgbClr val="9933FF"/>
                </a:solidFill>
              </a:rPr>
            </a:br>
            <a:br>
              <a:rPr altLang="en-IN" b="1" sz="5600" lang="en-US">
                <a:solidFill>
                  <a:srgbClr val="9933FF"/>
                </a:solidFill>
              </a:rPr>
            </a:br>
            <a:r>
              <a:rPr altLang="en-IN" b="1" sz="5600" lang="en-IN">
                <a:solidFill>
                  <a:srgbClr val="9933FF"/>
                </a:solidFill>
              </a:rPr>
              <a:t>●</a:t>
            </a:r>
            <a:r>
              <a:rPr altLang="en-IN" b="1" sz="5600" lang="en-IN">
                <a:solidFill>
                  <a:srgbClr val="9933FF"/>
                </a:solidFill>
              </a:rPr>
              <a:t>গোষ্ঠী</a:t>
            </a:r>
            <a:r>
              <a:rPr altLang="en-IN" b="1" sz="5600" lang="en-IN">
                <a:solidFill>
                  <a:srgbClr val="9933FF"/>
                </a:solidFill>
              </a:rPr>
              <a:t>ন</a:t>
            </a:r>
            <a:r>
              <a:rPr altLang="en-IN" b="1" sz="5600" lang="en-IN">
                <a:solidFill>
                  <a:srgbClr val="9933FF"/>
                </a:solidFill>
              </a:rPr>
              <a:t>ি</a:t>
            </a:r>
            <a:r>
              <a:rPr altLang="en-IN" b="1" sz="5600" lang="en-IN">
                <a:solidFill>
                  <a:srgbClr val="9933FF"/>
                </a:solidFill>
              </a:rPr>
              <a:t>ৰপেক্ষতা</a:t>
            </a:r>
            <a:endParaRPr b="1" sz="5600" lang="en-US"/>
          </a:p>
        </p:txBody>
      </p:sp>
      <p:sp>
        <p:nvSpPr>
          <p:cNvPr id="1048611" name="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p>
            <a:r>
              <a:rPr b="1" sz="2500" lang="en-IN"/>
              <a:t>গোষ্ঠী</a:t>
            </a:r>
            <a:r>
              <a:rPr b="1" sz="2500" lang="en-IN"/>
              <a:t>ন</a:t>
            </a:r>
            <a:r>
              <a:rPr b="1" sz="2500" lang="en-IN"/>
              <a:t>ি</a:t>
            </a:r>
            <a:r>
              <a:rPr b="1" sz="2500" lang="en-IN"/>
              <a:t>ৰপেক্ষ</a:t>
            </a:r>
            <a:r>
              <a:rPr altLang="en-IN" b="1" sz="2500" lang="en-US"/>
              <a:t> </a:t>
            </a:r>
            <a:r>
              <a:rPr altLang="en-IN" b="1" sz="2500" lang="en-IN"/>
              <a:t>নীতিয়ে</a:t>
            </a:r>
            <a:r>
              <a:rPr altLang="en-IN" b="1" sz="2500" lang="en-US"/>
              <a:t> </a:t>
            </a:r>
            <a:r>
              <a:rPr altLang="en-IN" b="1" sz="2500" lang="en-IN"/>
              <a:t>বিশ্বত</a:t>
            </a:r>
            <a:r>
              <a:rPr altLang="en-IN" b="1" sz="2500" lang="en-US"/>
              <a:t> </a:t>
            </a:r>
            <a:r>
              <a:rPr altLang="en-IN" b="1" sz="2500" lang="en-IN"/>
              <a:t>শান্ত</a:t>
            </a:r>
            <a:r>
              <a:rPr altLang="en-IN" b="1" sz="2500" lang="en-IN"/>
              <a:t>ি</a:t>
            </a:r>
            <a:r>
              <a:rPr altLang="en-IN" b="1" sz="2500" lang="en-US"/>
              <a:t> </a:t>
            </a:r>
            <a:r>
              <a:rPr altLang="en-IN" b="1" sz="2500" lang="en-IN"/>
              <a:t>স্থা</a:t>
            </a:r>
            <a:r>
              <a:rPr altLang="en-IN" b="1" sz="2500" lang="en-IN"/>
              <a:t>পন</a:t>
            </a:r>
            <a:r>
              <a:rPr altLang="en-IN" b="1" sz="2500" lang="en-US"/>
              <a:t> </a:t>
            </a:r>
            <a:r>
              <a:rPr altLang="en-IN" b="1" sz="2500" lang="en-IN"/>
              <a:t>কৰি</a:t>
            </a:r>
            <a:r>
              <a:rPr altLang="en-IN" b="1" sz="2500" lang="en-IN"/>
              <a:t>ব</a:t>
            </a:r>
            <a:r>
              <a:rPr altLang="en-IN" b="1" sz="2500" lang="en-US"/>
              <a:t> </a:t>
            </a:r>
            <a:r>
              <a:rPr altLang="en-IN" b="1" sz="2500" lang="en-US"/>
              <a:t> </a:t>
            </a:r>
            <a:r>
              <a:rPr altLang="en-IN" b="1" sz="2500" lang="en-IN"/>
              <a:t>প</a:t>
            </a:r>
            <a:r>
              <a:rPr altLang="en-IN" b="1" sz="2500" lang="en-IN"/>
              <a:t>াৰ</a:t>
            </a:r>
            <a:r>
              <a:rPr altLang="en-IN" b="1" sz="2500" lang="en-IN"/>
              <a:t>ে</a:t>
            </a:r>
            <a:r>
              <a:rPr altLang="en-IN" b="1" sz="2500" lang="en-US"/>
              <a:t> </a:t>
            </a:r>
            <a:r>
              <a:rPr altLang="en-IN" b="1" sz="2500" lang="en-IN"/>
              <a:t>বুলি</a:t>
            </a:r>
            <a:r>
              <a:rPr altLang="en-IN" b="1" sz="2500" lang="en-US"/>
              <a:t> </a:t>
            </a:r>
            <a:r>
              <a:rPr altLang="en-IN" b="1" sz="2500" lang="en-IN"/>
              <a:t>নেহৰুৱে</a:t>
            </a:r>
            <a:r>
              <a:rPr altLang="en-IN" b="1" sz="2500" lang="en-US"/>
              <a:t> </a:t>
            </a:r>
            <a:r>
              <a:rPr altLang="en-IN" b="1" sz="2500" lang="en-IN"/>
              <a:t>গভীৰ</a:t>
            </a:r>
            <a:r>
              <a:rPr altLang="en-IN" b="1" sz="2500" lang="en-US"/>
              <a:t> </a:t>
            </a:r>
            <a:r>
              <a:rPr altLang="en-IN" b="1" sz="2500" lang="en-IN"/>
              <a:t>ভাৱে</a:t>
            </a:r>
            <a:r>
              <a:rPr altLang="en-IN" b="1" sz="2500" lang="en-US"/>
              <a:t> </a:t>
            </a:r>
            <a:r>
              <a:rPr altLang="en-IN" b="1" sz="2500" lang="en-IN"/>
              <a:t>বিশ্ব</a:t>
            </a:r>
            <a:r>
              <a:rPr altLang="en-IN" b="1" sz="2500" lang="en-IN"/>
              <a:t>াস</a:t>
            </a:r>
            <a:r>
              <a:rPr altLang="en-IN" b="1" sz="2500" lang="en-US"/>
              <a:t> </a:t>
            </a:r>
            <a:r>
              <a:rPr altLang="en-IN" b="1" sz="2500" lang="en-IN"/>
              <a:t>কৰিছিল</a:t>
            </a:r>
            <a:r>
              <a:rPr altLang="en-IN" b="1" sz="2500" lang="en-IN"/>
              <a:t>।</a:t>
            </a:r>
            <a:r>
              <a:rPr altLang="en-IN" b="1" sz="2500" lang="en-US"/>
              <a:t> </a:t>
            </a:r>
            <a:r>
              <a:rPr altLang="en-IN" b="1" sz="2500" lang="en-IN"/>
              <a:t>ত</a:t>
            </a:r>
            <a:r>
              <a:rPr altLang="en-IN" b="1" sz="2500" lang="en-IN"/>
              <a:t>ে</a:t>
            </a:r>
            <a:r>
              <a:rPr altLang="en-IN" b="1" sz="2500" lang="en-IN"/>
              <a:t>ওঁ</a:t>
            </a:r>
            <a:r>
              <a:rPr altLang="en-IN" b="1" sz="2500" lang="en-IN"/>
              <a:t>ৰ</a:t>
            </a:r>
            <a:r>
              <a:rPr altLang="en-IN" b="1" sz="2500" lang="en-US"/>
              <a:t> </a:t>
            </a:r>
            <a:r>
              <a:rPr altLang="en-IN" b="1" sz="2500" lang="en-IN"/>
              <a:t>ম</a:t>
            </a:r>
            <a:r>
              <a:rPr altLang="en-IN" b="1" sz="2500" lang="en-IN"/>
              <a:t>তে</a:t>
            </a:r>
            <a:r>
              <a:rPr altLang="en-IN" b="1" sz="2500" lang="en-US"/>
              <a:t> </a:t>
            </a:r>
            <a:r>
              <a:rPr altLang="en-IN" b="1" sz="2500" lang="en-IN"/>
              <a:t>এই</a:t>
            </a:r>
            <a:r>
              <a:rPr altLang="en-IN" b="1" sz="2500" lang="en-US"/>
              <a:t> </a:t>
            </a:r>
            <a:r>
              <a:rPr altLang="en-IN" b="1" sz="2500" lang="en-IN"/>
              <a:t>নীতি</a:t>
            </a:r>
            <a:r>
              <a:rPr altLang="en-IN" b="1" sz="2500" lang="en-IN"/>
              <a:t>য়ে</a:t>
            </a:r>
            <a:r>
              <a:rPr altLang="en-IN" b="1" sz="2500" lang="en-US"/>
              <a:t> </a:t>
            </a:r>
            <a:r>
              <a:rPr altLang="en-IN" b="1" sz="2500" lang="en-IN"/>
              <a:t>ক</a:t>
            </a:r>
            <a:r>
              <a:rPr altLang="en-IN" b="1" sz="2500" lang="en-IN"/>
              <a:t>া</a:t>
            </a:r>
            <a:r>
              <a:rPr altLang="en-IN" b="1" sz="2500" lang="en-IN"/>
              <a:t>ম</a:t>
            </a:r>
            <a:r>
              <a:rPr altLang="en-IN" b="1" sz="2500" lang="en-US"/>
              <a:t> </a:t>
            </a:r>
            <a:r>
              <a:rPr altLang="en-IN" b="1" sz="2500" lang="en-IN"/>
              <a:t>কৰা</a:t>
            </a:r>
            <a:r>
              <a:rPr altLang="en-IN" b="1" sz="2500" lang="en-IN"/>
              <a:t>ৰ</a:t>
            </a:r>
            <a:r>
              <a:rPr altLang="en-IN" b="1" sz="2500" lang="en-US"/>
              <a:t> </a:t>
            </a:r>
            <a:r>
              <a:rPr altLang="en-IN" b="1" sz="2500" lang="en-IN"/>
              <a:t>স</a:t>
            </a:r>
            <a:r>
              <a:rPr altLang="en-IN" b="1" sz="2500" lang="en-IN"/>
              <a:t>্ব</a:t>
            </a:r>
            <a:r>
              <a:rPr altLang="en-IN" b="1" sz="2500" lang="en-IN"/>
              <a:t>াধীনতা</a:t>
            </a:r>
            <a:r>
              <a:rPr altLang="en-IN" b="1" sz="2500" lang="en-US"/>
              <a:t> </a:t>
            </a:r>
            <a:r>
              <a:rPr altLang="en-IN" b="1" sz="2500" lang="en-IN"/>
              <a:t>ক</a:t>
            </a:r>
            <a:r>
              <a:rPr altLang="en-IN" b="1" sz="2500" lang="en-US"/>
              <a:t> </a:t>
            </a:r>
            <a:r>
              <a:rPr altLang="en-IN" b="1" sz="2500" lang="en-IN"/>
              <a:t>বুজা</a:t>
            </a:r>
            <a:r>
              <a:rPr altLang="en-IN" b="1" sz="2500" lang="en-IN"/>
              <a:t>য়</a:t>
            </a:r>
            <a:r>
              <a:rPr altLang="en-IN" b="1" sz="2500" lang="en-IN"/>
              <a:t>।</a:t>
            </a:r>
            <a:r>
              <a:rPr altLang="en-IN" b="1" sz="2500" lang="en-US"/>
              <a:t> </a:t>
            </a:r>
            <a:r>
              <a:rPr altLang="en-IN" b="1" sz="2500" lang="en-IN"/>
              <a:t>ক</a:t>
            </a:r>
            <a:r>
              <a:rPr altLang="en-IN" b="1" sz="2500" lang="en-IN"/>
              <a:t>া</a:t>
            </a:r>
            <a:r>
              <a:rPr altLang="en-IN" b="1" sz="2500" lang="en-IN"/>
              <a:t>ৰ</a:t>
            </a:r>
            <a:r>
              <a:rPr altLang="en-IN" b="1" sz="2500" lang="en-IN"/>
              <a:t>ো</a:t>
            </a:r>
            <a:r>
              <a:rPr altLang="en-IN" b="1" sz="2500" lang="en-US"/>
              <a:t> </a:t>
            </a:r>
            <a:r>
              <a:rPr altLang="en-IN" b="1" sz="2500" lang="en-IN"/>
              <a:t>হেঁচা</a:t>
            </a:r>
            <a:r>
              <a:rPr altLang="en-IN" b="1" sz="2500" lang="en-IN"/>
              <a:t>ত</a:t>
            </a:r>
            <a:r>
              <a:rPr altLang="en-IN" b="1" sz="2500" lang="en-US"/>
              <a:t> </a:t>
            </a:r>
            <a:r>
              <a:rPr altLang="en-IN" b="1" sz="2500" lang="en-IN"/>
              <a:t>কোন</a:t>
            </a:r>
            <a:r>
              <a:rPr altLang="en-IN" b="1" sz="2500" lang="en-IN"/>
              <a:t>ো</a:t>
            </a:r>
            <a:r>
              <a:rPr altLang="en-IN" b="1" sz="2500" lang="en-US"/>
              <a:t> </a:t>
            </a:r>
            <a:r>
              <a:rPr altLang="en-IN" b="1" sz="2500" lang="en-IN"/>
              <a:t>দে</a:t>
            </a:r>
            <a:r>
              <a:rPr altLang="en-IN" b="1" sz="2500" lang="en-IN"/>
              <a:t>শ</a:t>
            </a:r>
            <a:r>
              <a:rPr altLang="en-IN" b="1" sz="2500" lang="en-IN"/>
              <a:t>ে</a:t>
            </a:r>
            <a:r>
              <a:rPr altLang="en-IN" b="1" sz="2500" lang="en-US"/>
              <a:t> </a:t>
            </a:r>
            <a:r>
              <a:rPr altLang="en-IN" b="1" sz="2500" lang="en-IN"/>
              <a:t>ক</a:t>
            </a:r>
            <a:r>
              <a:rPr altLang="en-IN" b="1" sz="2500" lang="en-IN"/>
              <a:t>া</a:t>
            </a:r>
            <a:r>
              <a:rPr altLang="en-IN" b="1" sz="2500" lang="en-IN"/>
              <a:t>ম</a:t>
            </a:r>
            <a:r>
              <a:rPr altLang="en-IN" b="1" sz="2500" lang="en-US"/>
              <a:t> </a:t>
            </a:r>
            <a:r>
              <a:rPr altLang="en-IN" b="1" sz="2500" lang="en-IN"/>
              <a:t>কৰি</a:t>
            </a:r>
            <a:r>
              <a:rPr altLang="en-IN" b="1" sz="2500" lang="en-IN"/>
              <a:t>ব</a:t>
            </a:r>
            <a:r>
              <a:rPr altLang="en-IN" b="1" sz="2500" lang="en-US"/>
              <a:t> </a:t>
            </a:r>
            <a:r>
              <a:rPr altLang="en-IN" b="1" sz="2500" lang="en-IN"/>
              <a:t>নালাগে</a:t>
            </a:r>
            <a:r>
              <a:rPr altLang="en-IN" b="1" sz="2500" lang="en-IN"/>
              <a:t>।</a:t>
            </a:r>
            <a:endParaRPr b="1" sz="2500"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b="1" sz="5600" lang="en-IN">
                <a:solidFill>
                  <a:srgbClr val="0000FF"/>
                </a:solidFill>
              </a:rPr>
              <a:t>◆</a:t>
            </a:r>
            <a:r>
              <a:rPr altLang="en-IN" b="1" sz="5600" lang="en-US">
                <a:solidFill>
                  <a:srgbClr val="0000FF"/>
                </a:solidFill>
              </a:rPr>
              <a:t> </a:t>
            </a:r>
            <a:r>
              <a:rPr altLang="en-IN" b="1" sz="5600" lang="en-US">
                <a:solidFill>
                  <a:srgbClr val="0000FF"/>
                </a:solidFill>
              </a:rPr>
              <a:t>R</a:t>
            </a:r>
            <a:r>
              <a:rPr altLang="en-IN" b="1" sz="5600" lang="en-US">
                <a:solidFill>
                  <a:srgbClr val="0000FF"/>
                </a:solidFill>
              </a:rPr>
              <a:t>i</a:t>
            </a:r>
            <a:r>
              <a:rPr altLang="en-IN" b="1" sz="5600" lang="en-US">
                <a:solidFill>
                  <a:srgbClr val="0000FF"/>
                </a:solidFill>
              </a:rPr>
              <a:t>ght</a:t>
            </a:r>
            <a:r>
              <a:rPr altLang="en-IN" b="1" sz="5600" lang="en-US">
                <a:solidFill>
                  <a:srgbClr val="0000FF"/>
                </a:solidFill>
              </a:rPr>
              <a:t> </a:t>
            </a:r>
            <a:r>
              <a:rPr altLang="en-IN" b="1" sz="5600" lang="en-US">
                <a:solidFill>
                  <a:srgbClr val="0000FF"/>
                </a:solidFill>
              </a:rPr>
              <a:t>T</a:t>
            </a:r>
            <a:r>
              <a:rPr altLang="en-IN" b="1" sz="5600" lang="en-US">
                <a:solidFill>
                  <a:srgbClr val="0000FF"/>
                </a:solidFill>
              </a:rPr>
              <a:t>o</a:t>
            </a:r>
            <a:r>
              <a:rPr altLang="en-IN" b="1" sz="5600" lang="en-US">
                <a:solidFill>
                  <a:srgbClr val="0000FF"/>
                </a:solidFill>
              </a:rPr>
              <a:t> </a:t>
            </a:r>
            <a:r>
              <a:rPr altLang="en-IN" b="1" sz="5600" lang="en-US">
                <a:solidFill>
                  <a:srgbClr val="0000FF"/>
                </a:solidFill>
              </a:rPr>
              <a:t>V</a:t>
            </a:r>
            <a:r>
              <a:rPr altLang="en-IN" b="1" sz="5600" lang="en-US">
                <a:solidFill>
                  <a:srgbClr val="0000FF"/>
                </a:solidFill>
              </a:rPr>
              <a:t>o</a:t>
            </a:r>
            <a:r>
              <a:rPr altLang="en-IN" b="1" sz="5600" lang="en-US">
                <a:solidFill>
                  <a:srgbClr val="0000FF"/>
                </a:solidFill>
              </a:rPr>
              <a:t>t</a:t>
            </a:r>
            <a:r>
              <a:rPr altLang="en-IN" b="1" sz="5600" lang="en-US">
                <a:solidFill>
                  <a:srgbClr val="0000FF"/>
                </a:solidFill>
              </a:rPr>
              <a:t>e</a:t>
            </a:r>
            <a:br>
              <a:rPr altLang="en-IN" b="1" sz="5600" lang="en-US">
                <a:solidFill>
                  <a:srgbClr val="0000FF"/>
                </a:solidFill>
              </a:rPr>
            </a:br>
            <a:br>
              <a:rPr altLang="en-IN" b="1" sz="5600" lang="en-US">
                <a:solidFill>
                  <a:srgbClr val="0000FF"/>
                </a:solidFill>
              </a:rPr>
            </a:br>
            <a:r>
              <a:rPr altLang="en-IN" b="1" sz="5600" lang="en-IN">
                <a:solidFill>
                  <a:srgbClr val="0000FF"/>
                </a:solidFill>
              </a:rPr>
              <a:t>●</a:t>
            </a:r>
            <a:r>
              <a:rPr altLang="en-IN" b="1" sz="5600" lang="en-US">
                <a:solidFill>
                  <a:srgbClr val="0000FF"/>
                </a:solidFill>
              </a:rPr>
              <a:t> </a:t>
            </a:r>
            <a:r>
              <a:rPr altLang="en-IN" b="1" sz="5600" lang="en-IN">
                <a:solidFill>
                  <a:srgbClr val="0000FF"/>
                </a:solidFill>
              </a:rPr>
              <a:t>ভোটাধ</a:t>
            </a:r>
            <a:r>
              <a:rPr altLang="en-IN" b="1" sz="5600" lang="en-IN">
                <a:solidFill>
                  <a:srgbClr val="0000FF"/>
                </a:solidFill>
              </a:rPr>
              <a:t>িকাৰ</a:t>
            </a:r>
            <a:endParaRPr b="1" sz="5600" lang="en-US"/>
          </a:p>
        </p:txBody>
      </p:sp>
      <p:sp>
        <p:nvSpPr>
          <p:cNvPr id="1048613" name="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b="1" sz="2500" lang="en-IN">
                <a:solidFill>
                  <a:srgbClr val="FF0000"/>
                </a:solidFill>
              </a:rPr>
              <a:t>গণতন্ত্ৰৰ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ভেটি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সুদৃঢ়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কৰি</a:t>
            </a:r>
            <a:r>
              <a:rPr altLang="en-IN" b="1" sz="2500" lang="en-IN">
                <a:solidFill>
                  <a:srgbClr val="FF0000"/>
                </a:solidFill>
              </a:rPr>
              <a:t>ব</a:t>
            </a:r>
            <a:r>
              <a:rPr altLang="en-IN" b="1" sz="2500" lang="en-IN">
                <a:solidFill>
                  <a:srgbClr val="FF0000"/>
                </a:solidFill>
              </a:rPr>
              <a:t>ৰ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ব</a:t>
            </a:r>
            <a:r>
              <a:rPr altLang="en-IN" b="1" sz="2500" lang="en-IN">
                <a:solidFill>
                  <a:srgbClr val="FF0000"/>
                </a:solidFill>
              </a:rPr>
              <a:t>া</a:t>
            </a:r>
            <a:r>
              <a:rPr altLang="en-IN" b="1" sz="2500" lang="en-IN">
                <a:solidFill>
                  <a:srgbClr val="FF0000"/>
                </a:solidFill>
              </a:rPr>
              <a:t>বে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ত</a:t>
            </a:r>
            <a:r>
              <a:rPr altLang="en-IN" b="1" sz="2500" lang="en-IN">
                <a:solidFill>
                  <a:srgbClr val="FF0000"/>
                </a:solidFill>
              </a:rPr>
              <a:t>ে</a:t>
            </a:r>
            <a:r>
              <a:rPr altLang="en-IN" b="1" sz="2500" lang="en-IN">
                <a:solidFill>
                  <a:srgbClr val="FF0000"/>
                </a:solidFill>
              </a:rPr>
              <a:t>ওঁ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সাৰ্বজনীন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ভোটাধ</a:t>
            </a:r>
            <a:r>
              <a:rPr altLang="en-IN" b="1" sz="2500" lang="en-IN">
                <a:solidFill>
                  <a:srgbClr val="FF0000"/>
                </a:solidFill>
              </a:rPr>
              <a:t>িকাৰ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সপক্ষে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যুক্তি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দৰ্শা</a:t>
            </a:r>
            <a:r>
              <a:rPr altLang="en-IN" b="1" sz="2500" lang="en-IN">
                <a:solidFill>
                  <a:srgbClr val="FF0000"/>
                </a:solidFill>
              </a:rPr>
              <a:t>ই</a:t>
            </a:r>
            <a:r>
              <a:rPr altLang="en-IN" b="1" sz="2500" lang="en-IN">
                <a:solidFill>
                  <a:srgbClr val="FF0000"/>
                </a:solidFill>
              </a:rPr>
              <a:t>ছ</a:t>
            </a:r>
            <a:r>
              <a:rPr altLang="en-IN" b="1" sz="2500" lang="en-IN">
                <a:solidFill>
                  <a:srgbClr val="FF0000"/>
                </a:solidFill>
              </a:rPr>
              <a:t>ি</a:t>
            </a:r>
            <a:r>
              <a:rPr altLang="en-IN" b="1" sz="2500" lang="en-IN">
                <a:solidFill>
                  <a:srgbClr val="FF0000"/>
                </a:solidFill>
              </a:rPr>
              <a:t>ল</a:t>
            </a:r>
            <a:r>
              <a:rPr altLang="en-IN" b="1" sz="2500" lang="en-IN">
                <a:solidFill>
                  <a:srgbClr val="FF0000"/>
                </a:solidFill>
              </a:rPr>
              <a:t>।</a:t>
            </a:r>
            <a:r>
              <a:rPr altLang="en-IN" b="1" sz="2500" lang="en-IN">
                <a:solidFill>
                  <a:srgbClr val="FF0000"/>
                </a:solidFill>
              </a:rPr>
              <a:t>প্ৰতিজন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প্ৰাপ্ত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ব</a:t>
            </a:r>
            <a:r>
              <a:rPr altLang="en-IN" b="1" sz="2500" lang="en-IN">
                <a:solidFill>
                  <a:srgbClr val="FF0000"/>
                </a:solidFill>
              </a:rPr>
              <a:t>য়</a:t>
            </a:r>
            <a:r>
              <a:rPr altLang="en-IN" b="1" sz="2500" lang="en-IN">
                <a:solidFill>
                  <a:srgbClr val="FF0000"/>
                </a:solidFill>
              </a:rPr>
              <a:t>স</a:t>
            </a:r>
            <a:r>
              <a:rPr altLang="en-IN" b="1" sz="2500" lang="en-IN">
                <a:solidFill>
                  <a:srgbClr val="FF0000"/>
                </a:solidFill>
              </a:rPr>
              <a:t>্ক</a:t>
            </a:r>
            <a:r>
              <a:rPr altLang="en-IN" b="1" sz="2500" lang="en-IN">
                <a:solidFill>
                  <a:srgbClr val="FF0000"/>
                </a:solidFill>
              </a:rPr>
              <a:t>ৰ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লোক</a:t>
            </a:r>
            <a:r>
              <a:rPr altLang="en-IN" b="1" sz="2500" lang="en-IN">
                <a:solidFill>
                  <a:srgbClr val="FF0000"/>
                </a:solidFill>
              </a:rPr>
              <a:t>ে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যাতে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জাত</a:t>
            </a:r>
            <a:r>
              <a:rPr altLang="en-IN" b="1" sz="2500" lang="en-IN">
                <a:solidFill>
                  <a:srgbClr val="FF0000"/>
                </a:solidFill>
              </a:rPr>
              <a:t>ি</a:t>
            </a:r>
            <a:r>
              <a:rPr altLang="en-IN" b="1" sz="2500" lang="en-US">
                <a:solidFill>
                  <a:srgbClr val="FF0000"/>
                </a:solidFill>
              </a:rPr>
              <a:t>,</a:t>
            </a:r>
            <a:r>
              <a:rPr altLang="en-IN" b="1" sz="2500" lang="en-IN">
                <a:solidFill>
                  <a:srgbClr val="FF0000"/>
                </a:solidFill>
              </a:rPr>
              <a:t>ধৰ্ম</a:t>
            </a:r>
            <a:r>
              <a:rPr altLang="en-IN" b="1" sz="2500" lang="en-US">
                <a:solidFill>
                  <a:srgbClr val="FF0000"/>
                </a:solidFill>
              </a:rPr>
              <a:t>,</a:t>
            </a:r>
            <a:r>
              <a:rPr altLang="en-IN" b="1" sz="2500" lang="en-IN">
                <a:solidFill>
                  <a:srgbClr val="FF0000"/>
                </a:solidFill>
              </a:rPr>
              <a:t>বৰ্ণ</a:t>
            </a:r>
            <a:r>
              <a:rPr altLang="en-IN" b="1" sz="2500" lang="en-US">
                <a:solidFill>
                  <a:srgbClr val="FF0000"/>
                </a:solidFill>
              </a:rPr>
              <a:t>,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নিৰ্বিশেষে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ভোটাধিকাৰ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প</a:t>
            </a:r>
            <a:r>
              <a:rPr altLang="en-IN" b="1" sz="2500" lang="en-IN">
                <a:solidFill>
                  <a:srgbClr val="FF0000"/>
                </a:solidFill>
              </a:rPr>
              <a:t>ায়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ত</a:t>
            </a:r>
            <a:r>
              <a:rPr altLang="en-IN" b="1" sz="2500" lang="en-IN">
                <a:solidFill>
                  <a:srgbClr val="FF0000"/>
                </a:solidFill>
              </a:rPr>
              <a:t>াৰ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প্ৰতি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ল</a:t>
            </a:r>
            <a:r>
              <a:rPr altLang="en-IN" b="1" sz="2500" lang="en-IN">
                <a:solidFill>
                  <a:srgbClr val="FF0000"/>
                </a:solidFill>
              </a:rPr>
              <a:t>ক</a:t>
            </a:r>
            <a:r>
              <a:rPr altLang="en-IN" b="1" sz="2500" lang="en-IN">
                <a:solidFill>
                  <a:srgbClr val="FF0000"/>
                </a:solidFill>
              </a:rPr>
              <a:t>্ষ্য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ৰাখি</a:t>
            </a:r>
            <a:r>
              <a:rPr altLang="en-IN" b="1" sz="2500" lang="en-IN">
                <a:solidFill>
                  <a:srgbClr val="FF0000"/>
                </a:solidFill>
              </a:rPr>
              <a:t>ব</a:t>
            </a:r>
            <a:r>
              <a:rPr altLang="en-IN" b="1" sz="2500" lang="en-US">
                <a:solidFill>
                  <a:srgbClr val="FF0000"/>
                </a:solidFill>
              </a:rPr>
              <a:t> </a:t>
            </a:r>
            <a:r>
              <a:rPr altLang="en-IN" b="1" sz="2500" lang="en-IN">
                <a:solidFill>
                  <a:srgbClr val="FF0000"/>
                </a:solidFill>
              </a:rPr>
              <a:t>ল</a:t>
            </a:r>
            <a:r>
              <a:rPr altLang="en-IN" b="1" sz="2500" lang="en-IN">
                <a:solidFill>
                  <a:srgbClr val="FF0000"/>
                </a:solidFill>
              </a:rPr>
              <a:t>াগে</a:t>
            </a:r>
            <a:r>
              <a:rPr altLang="en-IN" b="1" sz="2500" lang="en-IN">
                <a:solidFill>
                  <a:srgbClr val="FF0000"/>
                </a:solidFill>
              </a:rPr>
              <a:t>।</a:t>
            </a:r>
            <a:endParaRPr b="1" sz="2500"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b="1" sz="5600" lang="en-IN">
                <a:solidFill>
                  <a:srgbClr val="6600CC"/>
                </a:solidFill>
              </a:rPr>
              <a:t>◆</a:t>
            </a:r>
            <a:r>
              <a:rPr altLang="en-IN" b="1" sz="5600" lang="en-US">
                <a:solidFill>
                  <a:srgbClr val="6600CC"/>
                </a:solidFill>
              </a:rPr>
              <a:t> </a:t>
            </a:r>
            <a:r>
              <a:rPr altLang="en-IN" b="1" sz="5600" lang="en-US">
                <a:solidFill>
                  <a:srgbClr val="6600CC"/>
                </a:solidFill>
              </a:rPr>
              <a:t>M</a:t>
            </a:r>
            <a:r>
              <a:rPr altLang="en-IN" b="1" sz="5600" lang="en-US">
                <a:solidFill>
                  <a:srgbClr val="6600CC"/>
                </a:solidFill>
              </a:rPr>
              <a:t>i</a:t>
            </a:r>
            <a:r>
              <a:rPr altLang="en-IN" b="1" sz="5600" lang="en-US">
                <a:solidFill>
                  <a:srgbClr val="6600CC"/>
                </a:solidFill>
              </a:rPr>
              <a:t>x</a:t>
            </a:r>
            <a:r>
              <a:rPr altLang="en-IN" b="1" sz="5600" lang="en-US">
                <a:solidFill>
                  <a:srgbClr val="6600CC"/>
                </a:solidFill>
              </a:rPr>
              <a:t> </a:t>
            </a:r>
            <a:r>
              <a:rPr altLang="en-IN" b="1" sz="5600" lang="en-US">
                <a:solidFill>
                  <a:srgbClr val="6600CC"/>
                </a:solidFill>
              </a:rPr>
              <a:t>Economy</a:t>
            </a:r>
            <a:br>
              <a:rPr altLang="en-IN" b="1" sz="5600" lang="en-US">
                <a:solidFill>
                  <a:srgbClr val="6600CC"/>
                </a:solidFill>
              </a:rPr>
            </a:br>
            <a:br>
              <a:rPr altLang="en-IN" b="1" sz="5600" lang="en-US">
                <a:solidFill>
                  <a:srgbClr val="6600CC"/>
                </a:solidFill>
              </a:rPr>
            </a:br>
            <a:r>
              <a:rPr altLang="en-IN" b="1" sz="5600" lang="en-IN">
                <a:solidFill>
                  <a:srgbClr val="6600CC"/>
                </a:solidFill>
              </a:rPr>
              <a:t>●</a:t>
            </a:r>
            <a:r>
              <a:rPr altLang="en-IN" b="1" sz="5600" lang="en-US">
                <a:solidFill>
                  <a:srgbClr val="6600CC"/>
                </a:solidFill>
              </a:rPr>
              <a:t> </a:t>
            </a:r>
            <a:r>
              <a:rPr altLang="en-IN" b="1" sz="5600" lang="en-IN">
                <a:solidFill>
                  <a:srgbClr val="6600CC"/>
                </a:solidFill>
              </a:rPr>
              <a:t>মিশ্ৰ</a:t>
            </a:r>
            <a:r>
              <a:rPr altLang="en-IN" b="1" sz="5600" lang="en-US">
                <a:solidFill>
                  <a:srgbClr val="6600CC"/>
                </a:solidFill>
              </a:rPr>
              <a:t> </a:t>
            </a:r>
            <a:r>
              <a:rPr altLang="en-IN" b="1" sz="5600" lang="en-IN">
                <a:solidFill>
                  <a:srgbClr val="6600CC"/>
                </a:solidFill>
              </a:rPr>
              <a:t>অৰ্থনীতি</a:t>
            </a:r>
            <a:endParaRPr b="1" sz="5600" lang="en-US"/>
          </a:p>
        </p:txBody>
      </p:sp>
      <p:sp>
        <p:nvSpPr>
          <p:cNvPr id="1048599" name="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b="1" sz="2500" lang="en-IN">
                <a:solidFill>
                  <a:srgbClr val="C00000"/>
                </a:solidFill>
              </a:rPr>
              <a:t>ন</a:t>
            </a:r>
            <a:r>
              <a:rPr b="1" sz="2500" lang="en-IN">
                <a:solidFill>
                  <a:srgbClr val="C00000"/>
                </a:solidFill>
              </a:rPr>
              <a:t>ে</a:t>
            </a:r>
            <a:r>
              <a:rPr b="1" sz="2500" lang="en-IN">
                <a:solidFill>
                  <a:srgbClr val="C00000"/>
                </a:solidFill>
              </a:rPr>
              <a:t>হ</a:t>
            </a:r>
            <a:r>
              <a:rPr b="1" sz="2500" lang="en-IN">
                <a:solidFill>
                  <a:srgbClr val="C00000"/>
                </a:solidFill>
              </a:rPr>
              <a:t>ৰু</a:t>
            </a:r>
            <a:r>
              <a:rPr b="1" sz="2500" lang="en-IN">
                <a:solidFill>
                  <a:srgbClr val="C00000"/>
                </a:solidFill>
              </a:rPr>
              <a:t>ৱে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মিশ্ৰ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অৰ্থনীতি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সমৰ্থ</a:t>
            </a:r>
            <a:r>
              <a:rPr altLang="en-IN" b="1" sz="2500" lang="en-IN">
                <a:solidFill>
                  <a:srgbClr val="C00000"/>
                </a:solidFill>
              </a:rPr>
              <a:t>ন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কৰিছিল</a:t>
            </a:r>
            <a:r>
              <a:rPr altLang="en-IN" b="1" sz="2500" lang="en-IN">
                <a:solidFill>
                  <a:srgbClr val="C00000"/>
                </a:solidFill>
              </a:rPr>
              <a:t>।</a:t>
            </a:r>
            <a:r>
              <a:rPr altLang="en-IN" b="1" sz="2500" lang="en-IN">
                <a:solidFill>
                  <a:srgbClr val="C00000"/>
                </a:solidFill>
              </a:rPr>
              <a:t>ত</a:t>
            </a:r>
            <a:r>
              <a:rPr altLang="en-IN" b="1" sz="2500" lang="en-IN">
                <a:solidFill>
                  <a:srgbClr val="C00000"/>
                </a:solidFill>
              </a:rPr>
              <a:t>ে</a:t>
            </a:r>
            <a:r>
              <a:rPr altLang="en-IN" b="1" sz="2500" lang="en-IN">
                <a:solidFill>
                  <a:srgbClr val="C00000"/>
                </a:solidFill>
              </a:rPr>
              <a:t>ওঁ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সাম্যবা</a:t>
            </a:r>
            <a:r>
              <a:rPr altLang="en-IN" b="1" sz="2500" lang="en-IN">
                <a:solidFill>
                  <a:srgbClr val="C00000"/>
                </a:solidFill>
              </a:rPr>
              <a:t>দ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আ</a:t>
            </a:r>
            <a:r>
              <a:rPr altLang="en-IN" b="1" sz="2500" lang="en-IN">
                <a:solidFill>
                  <a:srgbClr val="C00000"/>
                </a:solidFill>
              </a:rPr>
              <a:t>ৰু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পুঁজি</a:t>
            </a:r>
            <a:r>
              <a:rPr altLang="en-IN" b="1" sz="2500" lang="en-IN">
                <a:solidFill>
                  <a:srgbClr val="C00000"/>
                </a:solidFill>
              </a:rPr>
              <a:t>প</a:t>
            </a:r>
            <a:r>
              <a:rPr altLang="en-IN" b="1" sz="2500" lang="en-IN">
                <a:solidFill>
                  <a:srgbClr val="C00000"/>
                </a:solidFill>
              </a:rPr>
              <a:t>তি</a:t>
            </a:r>
            <a:r>
              <a:rPr altLang="en-IN" b="1" sz="2500" lang="en-IN">
                <a:solidFill>
                  <a:srgbClr val="C00000"/>
                </a:solidFill>
              </a:rPr>
              <a:t>ৰ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উগ্ৰ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নীতি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সমূহ</a:t>
            </a:r>
            <a:r>
              <a:rPr altLang="en-IN" b="1" sz="2500" lang="en-IN">
                <a:solidFill>
                  <a:srgbClr val="C00000"/>
                </a:solidFill>
              </a:rPr>
              <a:t>ৰ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বিৰো</a:t>
            </a:r>
            <a:r>
              <a:rPr altLang="en-IN" b="1" sz="2500" lang="en-IN">
                <a:solidFill>
                  <a:srgbClr val="C00000"/>
                </a:solidFill>
              </a:rPr>
              <a:t>ধী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আছিল</a:t>
            </a:r>
            <a:r>
              <a:rPr altLang="en-IN" b="1" sz="2500" lang="en-IN">
                <a:solidFill>
                  <a:srgbClr val="C00000"/>
                </a:solidFill>
              </a:rPr>
              <a:t>।</a:t>
            </a:r>
            <a:r>
              <a:rPr altLang="en-IN" b="1" sz="2500" lang="en-IN">
                <a:solidFill>
                  <a:srgbClr val="C00000"/>
                </a:solidFill>
              </a:rPr>
              <a:t>সেয়েহে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ত</a:t>
            </a:r>
            <a:r>
              <a:rPr altLang="en-IN" b="1" sz="2500" lang="en-IN">
                <a:solidFill>
                  <a:srgbClr val="C00000"/>
                </a:solidFill>
              </a:rPr>
              <a:t>ে</a:t>
            </a:r>
            <a:r>
              <a:rPr altLang="en-IN" b="1" sz="2500" lang="en-IN">
                <a:solidFill>
                  <a:srgbClr val="C00000"/>
                </a:solidFill>
              </a:rPr>
              <a:t>ওঁ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মধ</a:t>
            </a:r>
            <a:r>
              <a:rPr altLang="en-IN" b="1" sz="2500" lang="en-IN">
                <a:solidFill>
                  <a:srgbClr val="C00000"/>
                </a:solidFill>
              </a:rPr>
              <a:t>্য</a:t>
            </a:r>
            <a:r>
              <a:rPr altLang="en-IN" b="1" sz="2500" lang="en-IN">
                <a:solidFill>
                  <a:srgbClr val="C00000"/>
                </a:solidFill>
              </a:rPr>
              <a:t>ম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পন্থা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হিচাপে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অৰ্থ</a:t>
            </a:r>
            <a:r>
              <a:rPr altLang="en-IN" b="1" sz="2500" lang="en-IN">
                <a:solidFill>
                  <a:srgbClr val="C00000"/>
                </a:solidFill>
              </a:rPr>
              <a:t>নৈতিক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ক্ষেত্ৰ</a:t>
            </a:r>
            <a:r>
              <a:rPr altLang="en-IN" b="1" sz="2500" lang="en-IN">
                <a:solidFill>
                  <a:srgbClr val="C00000"/>
                </a:solidFill>
              </a:rPr>
              <a:t>ত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মিশ্ৰ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অৰ্থনীতি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প্ৰয়ো</a:t>
            </a:r>
            <a:r>
              <a:rPr altLang="en-IN" b="1" sz="2500" lang="en-IN">
                <a:solidFill>
                  <a:srgbClr val="C00000"/>
                </a:solidFill>
              </a:rPr>
              <a:t>গ</a:t>
            </a:r>
            <a:r>
              <a:rPr altLang="en-IN" b="1" sz="2500" lang="en-US">
                <a:solidFill>
                  <a:srgbClr val="C00000"/>
                </a:solidFill>
              </a:rPr>
              <a:t> </a:t>
            </a:r>
            <a:r>
              <a:rPr altLang="en-IN" b="1" sz="2500" lang="en-IN">
                <a:solidFill>
                  <a:srgbClr val="C00000"/>
                </a:solidFill>
              </a:rPr>
              <a:t>কৰিছিল</a:t>
            </a:r>
            <a:r>
              <a:rPr altLang="en-IN" b="1" sz="2500" lang="en-IN">
                <a:solidFill>
                  <a:srgbClr val="C00000"/>
                </a:solidFill>
              </a:rPr>
              <a:t>।</a:t>
            </a:r>
            <a:endParaRPr b="1" sz="2500"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b="1" sz="5700" lang="en-IN">
                <a:solidFill>
                  <a:srgbClr val="6600CC"/>
                </a:solidFill>
              </a:rPr>
              <a:t>◆</a:t>
            </a:r>
            <a:r>
              <a:rPr altLang="en-IN" b="1" sz="5700" lang="en-US">
                <a:solidFill>
                  <a:srgbClr val="6600CC"/>
                </a:solidFill>
              </a:rPr>
              <a:t> </a:t>
            </a:r>
            <a:r>
              <a:rPr altLang="en-IN" b="1" sz="5700" lang="en-US">
                <a:solidFill>
                  <a:srgbClr val="6600CC"/>
                </a:solidFill>
              </a:rPr>
              <a:t>R</a:t>
            </a:r>
            <a:r>
              <a:rPr altLang="en-IN" b="1" sz="5700" lang="en-US">
                <a:solidFill>
                  <a:srgbClr val="6600CC"/>
                </a:solidFill>
              </a:rPr>
              <a:t>i</a:t>
            </a:r>
            <a:r>
              <a:rPr altLang="en-IN" b="1" sz="5700" lang="en-US">
                <a:solidFill>
                  <a:srgbClr val="6600CC"/>
                </a:solidFill>
              </a:rPr>
              <a:t>g</a:t>
            </a:r>
            <a:r>
              <a:rPr altLang="en-IN" b="1" sz="5700" lang="en-US">
                <a:solidFill>
                  <a:srgbClr val="6600CC"/>
                </a:solidFill>
              </a:rPr>
              <a:t>ht</a:t>
            </a:r>
            <a:r>
              <a:rPr altLang="en-IN" b="1" sz="5700" lang="en-US">
                <a:solidFill>
                  <a:srgbClr val="6600CC"/>
                </a:solidFill>
              </a:rPr>
              <a:t> </a:t>
            </a:r>
            <a:br>
              <a:rPr altLang="en-IN" b="1" sz="5700" lang="en-US">
                <a:solidFill>
                  <a:srgbClr val="6600CC"/>
                </a:solidFill>
              </a:rPr>
            </a:br>
            <a:br>
              <a:rPr altLang="en-IN" b="1" sz="5700" lang="en-US">
                <a:solidFill>
                  <a:srgbClr val="6600CC"/>
                </a:solidFill>
              </a:rPr>
            </a:br>
            <a:r>
              <a:rPr altLang="en-IN" b="1" sz="5700" lang="en-IN">
                <a:solidFill>
                  <a:srgbClr val="6600CC"/>
                </a:solidFill>
              </a:rPr>
              <a:t>●</a:t>
            </a:r>
            <a:r>
              <a:rPr altLang="en-IN" b="1" sz="5700" lang="en-IN">
                <a:solidFill>
                  <a:srgbClr val="6600CC"/>
                </a:solidFill>
              </a:rPr>
              <a:t>অধি</a:t>
            </a:r>
            <a:r>
              <a:rPr altLang="en-IN" b="1" sz="5700" lang="en-IN">
                <a:solidFill>
                  <a:srgbClr val="6600CC"/>
                </a:solidFill>
              </a:rPr>
              <a:t>কাৰ</a:t>
            </a:r>
            <a:endParaRPr b="1" sz="5700" lang="en-US"/>
          </a:p>
        </p:txBody>
      </p:sp>
      <p:sp>
        <p:nvSpPr>
          <p:cNvPr id="1048595" name="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 algn="l"/>
            <a:r>
              <a:rPr b="1" sz="2700" lang="en-IN">
                <a:solidFill>
                  <a:srgbClr val="C00000"/>
                </a:solidFill>
              </a:rPr>
              <a:t>জ</a:t>
            </a:r>
            <a:r>
              <a:rPr b="1" sz="2700" lang="en-IN">
                <a:solidFill>
                  <a:srgbClr val="C00000"/>
                </a:solidFill>
              </a:rPr>
              <a:t>ৱ</a:t>
            </a:r>
            <a:r>
              <a:rPr b="1" sz="2700" lang="en-IN">
                <a:solidFill>
                  <a:srgbClr val="C00000"/>
                </a:solidFill>
              </a:rPr>
              <a:t>হ</a:t>
            </a:r>
            <a:r>
              <a:rPr b="1" sz="2700" lang="en-IN">
                <a:solidFill>
                  <a:srgbClr val="C00000"/>
                </a:solidFill>
              </a:rPr>
              <a:t>ৰ</a:t>
            </a:r>
            <a:r>
              <a:rPr b="1" sz="2700" lang="en-IN">
                <a:solidFill>
                  <a:srgbClr val="C00000"/>
                </a:solidFill>
              </a:rPr>
              <a:t>ল</a:t>
            </a:r>
            <a:r>
              <a:rPr b="1" sz="2700" lang="en-IN">
                <a:solidFill>
                  <a:srgbClr val="C00000"/>
                </a:solidFill>
              </a:rPr>
              <a:t>া</a:t>
            </a:r>
            <a:r>
              <a:rPr b="1" sz="2700" lang="en-IN">
                <a:solidFill>
                  <a:srgbClr val="C00000"/>
                </a:solidFill>
              </a:rPr>
              <a:t>ল</a:t>
            </a:r>
            <a:r>
              <a:rPr altLang="en-IN" b="1" sz="2700" lang="en-US">
                <a:solidFill>
                  <a:srgbClr val="C00000"/>
                </a:solidFill>
              </a:rPr>
              <a:t> </a:t>
            </a:r>
            <a:r>
              <a:rPr altLang="en-IN" b="1" sz="2700" lang="en-IN">
                <a:solidFill>
                  <a:srgbClr val="C00000"/>
                </a:solidFill>
              </a:rPr>
              <a:t>ন</a:t>
            </a:r>
            <a:r>
              <a:rPr altLang="en-IN" b="1" sz="2700" lang="en-IN">
                <a:solidFill>
                  <a:srgbClr val="C00000"/>
                </a:solidFill>
              </a:rPr>
              <a:t>ে</a:t>
            </a:r>
            <a:r>
              <a:rPr altLang="en-IN" b="1" sz="2700" lang="en-IN">
                <a:solidFill>
                  <a:srgbClr val="C00000"/>
                </a:solidFill>
              </a:rPr>
              <a:t>হ</a:t>
            </a:r>
            <a:r>
              <a:rPr altLang="en-IN" b="1" sz="2700" lang="en-IN">
                <a:solidFill>
                  <a:srgbClr val="C00000"/>
                </a:solidFill>
              </a:rPr>
              <a:t>ৰু</a:t>
            </a:r>
            <a:r>
              <a:rPr altLang="en-IN" b="1" sz="2700" lang="en-US">
                <a:solidFill>
                  <a:srgbClr val="C00000"/>
                </a:solidFill>
              </a:rPr>
              <a:t> </a:t>
            </a:r>
            <a:r>
              <a:rPr altLang="en-IN" b="1" sz="2700" lang="en-IN">
                <a:solidFill>
                  <a:srgbClr val="C00000"/>
                </a:solidFill>
              </a:rPr>
              <a:t>নাগৰিক</a:t>
            </a:r>
            <a:r>
              <a:rPr altLang="en-IN" b="1" sz="2700" lang="en-US">
                <a:solidFill>
                  <a:srgbClr val="C00000"/>
                </a:solidFill>
              </a:rPr>
              <a:t> </a:t>
            </a:r>
            <a:r>
              <a:rPr altLang="en-IN" b="1" sz="2700" lang="en-IN">
                <a:solidFill>
                  <a:srgbClr val="C00000"/>
                </a:solidFill>
              </a:rPr>
              <a:t>অধি</a:t>
            </a:r>
            <a:r>
              <a:rPr altLang="en-IN" b="1" sz="2700" lang="en-IN">
                <a:solidFill>
                  <a:srgbClr val="C00000"/>
                </a:solidFill>
              </a:rPr>
              <a:t>ক</a:t>
            </a:r>
            <a:r>
              <a:rPr altLang="en-IN" b="1" sz="2700" lang="en-IN">
                <a:solidFill>
                  <a:srgbClr val="C00000"/>
                </a:solidFill>
              </a:rPr>
              <a:t>াৰ</a:t>
            </a:r>
            <a:r>
              <a:rPr altLang="en-IN" b="1" sz="2700" lang="en-IN">
                <a:solidFill>
                  <a:srgbClr val="C00000"/>
                </a:solidFill>
              </a:rPr>
              <a:t>ৰ</a:t>
            </a:r>
            <a:r>
              <a:rPr altLang="en-IN" b="1" sz="2700" lang="en-US">
                <a:solidFill>
                  <a:srgbClr val="C00000"/>
                </a:solidFill>
              </a:rPr>
              <a:t> </a:t>
            </a:r>
            <a:r>
              <a:rPr altLang="en-IN" b="1" sz="2700" lang="en-IN">
                <a:solidFill>
                  <a:srgbClr val="C00000"/>
                </a:solidFill>
              </a:rPr>
              <a:t>এজ</a:t>
            </a:r>
            <a:r>
              <a:rPr altLang="en-IN" b="1" sz="2700" lang="en-IN">
                <a:solidFill>
                  <a:srgbClr val="C00000"/>
                </a:solidFill>
              </a:rPr>
              <a:t>ন</a:t>
            </a:r>
            <a:r>
              <a:rPr altLang="en-IN" b="1" sz="2700" lang="en-US">
                <a:solidFill>
                  <a:srgbClr val="C00000"/>
                </a:solidFill>
              </a:rPr>
              <a:t> </a:t>
            </a:r>
            <a:r>
              <a:rPr altLang="en-IN" b="1" sz="2700" lang="en-IN">
                <a:solidFill>
                  <a:srgbClr val="C00000"/>
                </a:solidFill>
              </a:rPr>
              <a:t>সমৰ্থ</a:t>
            </a:r>
            <a:r>
              <a:rPr altLang="en-IN" b="1" sz="2700" lang="en-IN">
                <a:solidFill>
                  <a:srgbClr val="C00000"/>
                </a:solidFill>
              </a:rPr>
              <a:t>ক</a:t>
            </a:r>
            <a:r>
              <a:rPr altLang="en-IN" b="1" sz="2700" lang="en-US">
                <a:solidFill>
                  <a:srgbClr val="C00000"/>
                </a:solidFill>
              </a:rPr>
              <a:t> </a:t>
            </a:r>
            <a:r>
              <a:rPr altLang="en-IN" b="1" sz="2700" lang="en-IN">
                <a:solidFill>
                  <a:srgbClr val="C00000"/>
                </a:solidFill>
              </a:rPr>
              <a:t>আছিল</a:t>
            </a:r>
            <a:r>
              <a:rPr altLang="en-IN" b="1" sz="2700" lang="en-IN">
                <a:solidFill>
                  <a:srgbClr val="C00000"/>
                </a:solidFill>
              </a:rPr>
              <a:t>।</a:t>
            </a:r>
            <a:r>
              <a:rPr altLang="en-IN" b="1" sz="2700" lang="en-US">
                <a:solidFill>
                  <a:srgbClr val="C00000"/>
                </a:solidFill>
              </a:rPr>
              <a:t> </a:t>
            </a:r>
            <a:r>
              <a:rPr altLang="en-IN" b="1" sz="2700" lang="en-IN">
                <a:solidFill>
                  <a:srgbClr val="C00000"/>
                </a:solidFill>
              </a:rPr>
              <a:t>ত</a:t>
            </a:r>
            <a:r>
              <a:rPr altLang="en-IN" b="1" sz="2700" lang="en-IN">
                <a:solidFill>
                  <a:srgbClr val="C00000"/>
                </a:solidFill>
              </a:rPr>
              <a:t>ে</a:t>
            </a:r>
            <a:r>
              <a:rPr altLang="en-IN" b="1" sz="2700" lang="en-IN">
                <a:solidFill>
                  <a:srgbClr val="C00000"/>
                </a:solidFill>
              </a:rPr>
              <a:t>ওঁৰ</a:t>
            </a:r>
            <a:r>
              <a:rPr altLang="en-IN" b="1" sz="2700" lang="en-US">
                <a:solidFill>
                  <a:srgbClr val="C00000"/>
                </a:solidFill>
              </a:rPr>
              <a:t> </a:t>
            </a:r>
            <a:r>
              <a:rPr altLang="en-IN" b="1" sz="2700" lang="en-IN">
                <a:solidFill>
                  <a:srgbClr val="C00000"/>
                </a:solidFill>
              </a:rPr>
              <a:t>মতে</a:t>
            </a:r>
            <a:r>
              <a:rPr altLang="en-IN" b="1" sz="2700" lang="en-US">
                <a:solidFill>
                  <a:srgbClr val="C00000"/>
                </a:solidFill>
              </a:rPr>
              <a:t> </a:t>
            </a:r>
            <a:r>
              <a:rPr altLang="en-IN" b="1" sz="2700" lang="en-IN">
                <a:solidFill>
                  <a:srgbClr val="C00000"/>
                </a:solidFill>
              </a:rPr>
              <a:t>নাগৰিক</a:t>
            </a:r>
            <a:r>
              <a:rPr altLang="en-IN" b="1" sz="2700" lang="en-US">
                <a:solidFill>
                  <a:srgbClr val="C00000"/>
                </a:solidFill>
              </a:rPr>
              <a:t> </a:t>
            </a:r>
            <a:r>
              <a:rPr altLang="en-IN" b="1" sz="2700" lang="en-IN">
                <a:solidFill>
                  <a:srgbClr val="C00000"/>
                </a:solidFill>
              </a:rPr>
              <a:t>অধি</a:t>
            </a:r>
            <a:r>
              <a:rPr altLang="en-IN" b="1" sz="2700" lang="en-IN">
                <a:solidFill>
                  <a:srgbClr val="C00000"/>
                </a:solidFill>
              </a:rPr>
              <a:t>কাৰ</a:t>
            </a:r>
            <a:r>
              <a:rPr altLang="en-IN" b="1" sz="2700" lang="en-US">
                <a:solidFill>
                  <a:srgbClr val="C00000"/>
                </a:solidFill>
              </a:rPr>
              <a:t> </a:t>
            </a:r>
            <a:r>
              <a:rPr altLang="en-IN" b="1" sz="2700" lang="en-IN">
                <a:solidFill>
                  <a:srgbClr val="C00000"/>
                </a:solidFill>
              </a:rPr>
              <a:t>বিনে</a:t>
            </a:r>
            <a:r>
              <a:rPr altLang="en-IN" b="1" sz="2700" lang="en-US">
                <a:solidFill>
                  <a:srgbClr val="C00000"/>
                </a:solidFill>
              </a:rPr>
              <a:t> </a:t>
            </a:r>
            <a:r>
              <a:rPr altLang="en-IN" b="1" sz="2700" lang="en-IN">
                <a:solidFill>
                  <a:srgbClr val="C00000"/>
                </a:solidFill>
              </a:rPr>
              <a:t>গণতন্ত্ৰ</a:t>
            </a:r>
            <a:r>
              <a:rPr altLang="en-IN" b="1" sz="2700" lang="en-US">
                <a:solidFill>
                  <a:srgbClr val="C00000"/>
                </a:solidFill>
              </a:rPr>
              <a:t> </a:t>
            </a:r>
            <a:r>
              <a:rPr altLang="en-IN" b="1" sz="2700" lang="en-IN">
                <a:solidFill>
                  <a:srgbClr val="C00000"/>
                </a:solidFill>
              </a:rPr>
              <a:t>কৃত</a:t>
            </a:r>
            <a:r>
              <a:rPr altLang="en-IN" b="1" sz="2700" lang="en-IN">
                <a:solidFill>
                  <a:srgbClr val="C00000"/>
                </a:solidFill>
              </a:rPr>
              <a:t>ক</a:t>
            </a:r>
            <a:r>
              <a:rPr altLang="en-IN" b="1" sz="2700" lang="en-IN">
                <a:solidFill>
                  <a:srgbClr val="C00000"/>
                </a:solidFill>
              </a:rPr>
              <a:t>া</a:t>
            </a:r>
            <a:r>
              <a:rPr altLang="en-IN" b="1" sz="2700" lang="en-IN">
                <a:solidFill>
                  <a:srgbClr val="C00000"/>
                </a:solidFill>
              </a:rPr>
              <a:t>ৰ</a:t>
            </a:r>
            <a:r>
              <a:rPr altLang="en-IN" b="1" sz="2700" lang="en-IN">
                <a:solidFill>
                  <a:srgbClr val="C00000"/>
                </a:solidFill>
              </a:rPr>
              <a:t>্য</a:t>
            </a:r>
            <a:r>
              <a:rPr altLang="en-IN" b="1" sz="2700" lang="en-US">
                <a:solidFill>
                  <a:srgbClr val="C00000"/>
                </a:solidFill>
              </a:rPr>
              <a:t> </a:t>
            </a:r>
            <a:r>
              <a:rPr altLang="en-IN" b="1" sz="2700" lang="en-IN">
                <a:solidFill>
                  <a:srgbClr val="C00000"/>
                </a:solidFill>
              </a:rPr>
              <a:t>হ</a:t>
            </a:r>
            <a:r>
              <a:rPr altLang="en-IN" b="1" sz="2700" lang="en-US">
                <a:solidFill>
                  <a:srgbClr val="C00000"/>
                </a:solidFill>
              </a:rPr>
              <a:t>'</a:t>
            </a:r>
            <a:r>
              <a:rPr altLang="en-IN" b="1" sz="2700" lang="en-IN">
                <a:solidFill>
                  <a:srgbClr val="C00000"/>
                </a:solidFill>
              </a:rPr>
              <a:t>ব</a:t>
            </a:r>
            <a:r>
              <a:rPr altLang="en-IN" b="1" sz="2700" lang="en-US">
                <a:solidFill>
                  <a:srgbClr val="C00000"/>
                </a:solidFill>
              </a:rPr>
              <a:t> </a:t>
            </a:r>
            <a:r>
              <a:rPr altLang="en-IN" b="1" sz="2700" lang="en-IN">
                <a:solidFill>
                  <a:srgbClr val="C00000"/>
                </a:solidFill>
              </a:rPr>
              <a:t>নোৱা</a:t>
            </a:r>
            <a:r>
              <a:rPr altLang="en-IN" b="1" sz="2700" lang="en-IN">
                <a:solidFill>
                  <a:srgbClr val="C00000"/>
                </a:solidFill>
              </a:rPr>
              <a:t>ৰে</a:t>
            </a:r>
            <a:r>
              <a:rPr altLang="en-IN" b="1" sz="2700" lang="en-IN">
                <a:solidFill>
                  <a:srgbClr val="C00000"/>
                </a:solidFill>
              </a:rPr>
              <a:t>।</a:t>
            </a:r>
            <a:endParaRPr b="1" sz="2700"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Redmi 6 Pro</dc:creator>
  <dcterms:created xsi:type="dcterms:W3CDTF">2015-05-07T08:30:45Z</dcterms:created>
  <dcterms:modified xsi:type="dcterms:W3CDTF">2022-04-30T06:40:54Z</dcterms:modified>
</cp:coreProperties>
</file>