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7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1C3E3-6E77-4E84-A5BB-645F39931BC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980B32-786D-4DD7-B1B8-55A0AC92E186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/>
            <a:t>President of World Bank (Tenure: 5 Years)</a:t>
          </a:r>
          <a:endParaRPr lang="en-US" sz="2800" dirty="0"/>
        </a:p>
      </dgm:t>
    </dgm:pt>
    <dgm:pt modelId="{38013680-1556-41CD-8FB0-A14389986D85}" type="parTrans" cxnId="{D80750BB-80CC-4D50-AE2F-52DD5EC43BBD}">
      <dgm:prSet/>
      <dgm:spPr/>
      <dgm:t>
        <a:bodyPr/>
        <a:lstStyle/>
        <a:p>
          <a:endParaRPr lang="en-US"/>
        </a:p>
      </dgm:t>
    </dgm:pt>
    <dgm:pt modelId="{7FC96941-6303-48B5-9ABC-277C623B0D26}" type="sibTrans" cxnId="{D80750BB-80CC-4D50-AE2F-52DD5EC43BBD}">
      <dgm:prSet/>
      <dgm:spPr/>
      <dgm:t>
        <a:bodyPr/>
        <a:lstStyle/>
        <a:p>
          <a:endParaRPr lang="en-US"/>
        </a:p>
      </dgm:t>
    </dgm:pt>
    <dgm:pt modelId="{15F382AF-BA09-4849-81F3-D160C11B3B72}">
      <dgm:prSet phldrT="[Text]"/>
      <dgm:spPr/>
      <dgm:t>
        <a:bodyPr/>
        <a:lstStyle/>
        <a:p>
          <a:r>
            <a:rPr lang="en-US" dirty="0" smtClean="0"/>
            <a:t>Usually from USA or from a country from its choice</a:t>
          </a:r>
          <a:endParaRPr lang="en-US" dirty="0"/>
        </a:p>
      </dgm:t>
    </dgm:pt>
    <dgm:pt modelId="{1A0AF7A9-0992-4310-B738-786306186802}" type="parTrans" cxnId="{6011CDEA-6B32-46EC-80EB-CEECD870C992}">
      <dgm:prSet/>
      <dgm:spPr/>
      <dgm:t>
        <a:bodyPr/>
        <a:lstStyle/>
        <a:p>
          <a:endParaRPr lang="en-US"/>
        </a:p>
      </dgm:t>
    </dgm:pt>
    <dgm:pt modelId="{442DDCC1-B2BC-4B95-8A5D-9FF65D994FAB}" type="sibTrans" cxnId="{6011CDEA-6B32-46EC-80EB-CEECD870C992}">
      <dgm:prSet/>
      <dgm:spPr/>
      <dgm:t>
        <a:bodyPr/>
        <a:lstStyle/>
        <a:p>
          <a:endParaRPr lang="en-US"/>
        </a:p>
      </dgm:t>
    </dgm:pt>
    <dgm:pt modelId="{51563873-6E57-4A92-86C7-F1534AE0C47A}">
      <dgm:prSet phldrT="[Text]" custT="1"/>
      <dgm:spPr/>
      <dgm:t>
        <a:bodyPr/>
        <a:lstStyle/>
        <a:p>
          <a:r>
            <a:rPr lang="en-US" sz="2800" dirty="0" smtClean="0"/>
            <a:t>Board of Governors</a:t>
          </a:r>
          <a:endParaRPr lang="en-US" sz="2800" dirty="0"/>
        </a:p>
      </dgm:t>
    </dgm:pt>
    <dgm:pt modelId="{4536863E-D7AB-4411-A899-783682BEC40A}" type="parTrans" cxnId="{19C56830-CCF5-43F9-86FA-2F28486A4DDC}">
      <dgm:prSet/>
      <dgm:spPr/>
      <dgm:t>
        <a:bodyPr/>
        <a:lstStyle/>
        <a:p>
          <a:endParaRPr lang="en-US"/>
        </a:p>
      </dgm:t>
    </dgm:pt>
    <dgm:pt modelId="{3F467012-FE55-46D8-88D3-3AC843831D0F}" type="sibTrans" cxnId="{19C56830-CCF5-43F9-86FA-2F28486A4DDC}">
      <dgm:prSet/>
      <dgm:spPr/>
      <dgm:t>
        <a:bodyPr/>
        <a:lstStyle/>
        <a:p>
          <a:endParaRPr lang="en-US"/>
        </a:p>
      </dgm:t>
    </dgm:pt>
    <dgm:pt modelId="{8A416A5F-88E2-48E5-BDD3-3077559721DC}">
      <dgm:prSet phldrT="[Text]"/>
      <dgm:spPr/>
      <dgm:t>
        <a:bodyPr/>
        <a:lstStyle/>
        <a:p>
          <a:r>
            <a:rPr lang="en-US" dirty="0" smtClean="0"/>
            <a:t>Policy Making Body; </a:t>
          </a:r>
          <a:r>
            <a:rPr lang="en-US" dirty="0" err="1" smtClean="0"/>
            <a:t>Weightage</a:t>
          </a:r>
          <a:r>
            <a:rPr lang="en-US" dirty="0" smtClean="0"/>
            <a:t> Voting</a:t>
          </a:r>
          <a:endParaRPr lang="en-US" dirty="0"/>
        </a:p>
      </dgm:t>
    </dgm:pt>
    <dgm:pt modelId="{D029E6B3-F351-4D86-8A4B-C756AB462D4C}" type="parTrans" cxnId="{91E16895-12C1-47EC-9A08-8F5482E0968B}">
      <dgm:prSet/>
      <dgm:spPr/>
      <dgm:t>
        <a:bodyPr/>
        <a:lstStyle/>
        <a:p>
          <a:endParaRPr lang="en-US"/>
        </a:p>
      </dgm:t>
    </dgm:pt>
    <dgm:pt modelId="{DD7DC82B-07A3-49B8-81DE-CF54587B398E}" type="sibTrans" cxnId="{91E16895-12C1-47EC-9A08-8F5482E0968B}">
      <dgm:prSet/>
      <dgm:spPr/>
      <dgm:t>
        <a:bodyPr/>
        <a:lstStyle/>
        <a:p>
          <a:endParaRPr lang="en-US"/>
        </a:p>
      </dgm:t>
    </dgm:pt>
    <dgm:pt modelId="{D69075F2-918B-493D-BCB0-93F612DE371A}">
      <dgm:prSet phldrT="[Text]" phldr="1"/>
      <dgm:spPr/>
      <dgm:t>
        <a:bodyPr/>
        <a:lstStyle/>
        <a:p>
          <a:endParaRPr lang="en-US" dirty="0"/>
        </a:p>
      </dgm:t>
    </dgm:pt>
    <dgm:pt modelId="{B873CC00-4677-4D81-8179-6FBCF3466793}" type="parTrans" cxnId="{5A18F596-E3B7-4A27-9A96-ACAA1CB05ADF}">
      <dgm:prSet/>
      <dgm:spPr/>
      <dgm:t>
        <a:bodyPr/>
        <a:lstStyle/>
        <a:p>
          <a:endParaRPr lang="en-US"/>
        </a:p>
      </dgm:t>
    </dgm:pt>
    <dgm:pt modelId="{E7389A97-BE55-470D-B37A-161A9D108F03}" type="sibTrans" cxnId="{5A18F596-E3B7-4A27-9A96-ACAA1CB05ADF}">
      <dgm:prSet/>
      <dgm:spPr/>
      <dgm:t>
        <a:bodyPr/>
        <a:lstStyle/>
        <a:p>
          <a:endParaRPr lang="en-US"/>
        </a:p>
      </dgm:t>
    </dgm:pt>
    <dgm:pt modelId="{CE9DC632-66C6-4778-8649-C98FF4C3D055}">
      <dgm:prSet phldrT="[Text]" phldr="1"/>
      <dgm:spPr/>
      <dgm:t>
        <a:bodyPr/>
        <a:lstStyle/>
        <a:p>
          <a:endParaRPr lang="en-US"/>
        </a:p>
      </dgm:t>
    </dgm:pt>
    <dgm:pt modelId="{D9F53038-5953-4E0C-8E18-DC36C6E1005C}" type="parTrans" cxnId="{50A22908-6139-4A71-9110-0F7E93978282}">
      <dgm:prSet/>
      <dgm:spPr/>
      <dgm:t>
        <a:bodyPr/>
        <a:lstStyle/>
        <a:p>
          <a:endParaRPr lang="en-US"/>
        </a:p>
      </dgm:t>
    </dgm:pt>
    <dgm:pt modelId="{EE0D7D82-9B93-4636-9702-1C008DF54D2C}" type="sibTrans" cxnId="{50A22908-6139-4A71-9110-0F7E93978282}">
      <dgm:prSet/>
      <dgm:spPr/>
      <dgm:t>
        <a:bodyPr/>
        <a:lstStyle/>
        <a:p>
          <a:endParaRPr lang="en-US"/>
        </a:p>
      </dgm:t>
    </dgm:pt>
    <dgm:pt modelId="{859CF51F-D906-41FF-A6E0-E1FA6FEBAB2F}">
      <dgm:prSet phldrT="[Text]" phldr="1"/>
      <dgm:spPr/>
      <dgm:t>
        <a:bodyPr/>
        <a:lstStyle/>
        <a:p>
          <a:endParaRPr lang="en-US" dirty="0"/>
        </a:p>
      </dgm:t>
    </dgm:pt>
    <dgm:pt modelId="{9C9031CD-E539-4BE4-B0B3-542F634195D6}" type="parTrans" cxnId="{F358C3ED-849F-40F3-B92B-8BB77AC47EF3}">
      <dgm:prSet/>
      <dgm:spPr/>
      <dgm:t>
        <a:bodyPr/>
        <a:lstStyle/>
        <a:p>
          <a:endParaRPr lang="en-US"/>
        </a:p>
      </dgm:t>
    </dgm:pt>
    <dgm:pt modelId="{47E9B00E-FCBA-485D-8EDD-FCC3EC217A24}" type="sibTrans" cxnId="{F358C3ED-849F-40F3-B92B-8BB77AC47EF3}">
      <dgm:prSet/>
      <dgm:spPr/>
      <dgm:t>
        <a:bodyPr/>
        <a:lstStyle/>
        <a:p>
          <a:endParaRPr lang="en-US"/>
        </a:p>
      </dgm:t>
    </dgm:pt>
    <dgm:pt modelId="{B7D72793-58B9-4671-8196-3DEEDDDF5D77}" type="pres">
      <dgm:prSet presAssocID="{E321C3E3-6E77-4E84-A5BB-645F39931BC3}" presName="Name0" presStyleCnt="0">
        <dgm:presLayoutVars>
          <dgm:dir/>
          <dgm:animLvl val="lvl"/>
          <dgm:resizeHandles val="exact"/>
        </dgm:presLayoutVars>
      </dgm:prSet>
      <dgm:spPr/>
    </dgm:pt>
    <dgm:pt modelId="{DD2CB1E4-9085-436D-BCE2-0D5BA8360E5E}" type="pres">
      <dgm:prSet presAssocID="{D69075F2-918B-493D-BCB0-93F612DE371A}" presName="boxAndChildren" presStyleCnt="0"/>
      <dgm:spPr/>
    </dgm:pt>
    <dgm:pt modelId="{E2B7B469-85EE-4F2D-8F64-0CE2B8B90270}" type="pres">
      <dgm:prSet presAssocID="{D69075F2-918B-493D-BCB0-93F612DE371A}" presName="parentTextBox" presStyleLbl="node1" presStyleIdx="0" presStyleCnt="3"/>
      <dgm:spPr/>
    </dgm:pt>
    <dgm:pt modelId="{E4DF09E2-6A04-4AC3-8895-5F5ADECEF7E6}" type="pres">
      <dgm:prSet presAssocID="{D69075F2-918B-493D-BCB0-93F612DE371A}" presName="entireBox" presStyleLbl="node1" presStyleIdx="0" presStyleCnt="3"/>
      <dgm:spPr/>
    </dgm:pt>
    <dgm:pt modelId="{10AF6081-4B15-4969-BE8E-ECDA5E436CE8}" type="pres">
      <dgm:prSet presAssocID="{D69075F2-918B-493D-BCB0-93F612DE371A}" presName="descendantBox" presStyleCnt="0"/>
      <dgm:spPr/>
    </dgm:pt>
    <dgm:pt modelId="{A3569D52-4E67-4126-8F18-D19E490B374A}" type="pres">
      <dgm:prSet presAssocID="{CE9DC632-66C6-4778-8649-C98FF4C3D055}" presName="childTextBox" presStyleLbl="fgAccFollowNode1" presStyleIdx="0" presStyleCnt="4">
        <dgm:presLayoutVars>
          <dgm:bulletEnabled val="1"/>
        </dgm:presLayoutVars>
      </dgm:prSet>
      <dgm:spPr/>
    </dgm:pt>
    <dgm:pt modelId="{97175677-9CF5-4ACD-BA8B-8B0110118673}" type="pres">
      <dgm:prSet presAssocID="{859CF51F-D906-41FF-A6E0-E1FA6FEBAB2F}" presName="childTextBox" presStyleLbl="fgAccFollowNode1" presStyleIdx="1" presStyleCnt="4">
        <dgm:presLayoutVars>
          <dgm:bulletEnabled val="1"/>
        </dgm:presLayoutVars>
      </dgm:prSet>
      <dgm:spPr/>
    </dgm:pt>
    <dgm:pt modelId="{58BFDCE6-ADD5-43CF-9155-D5928627BDA4}" type="pres">
      <dgm:prSet presAssocID="{3F467012-FE55-46D8-88D3-3AC843831D0F}" presName="sp" presStyleCnt="0"/>
      <dgm:spPr/>
    </dgm:pt>
    <dgm:pt modelId="{F04DF0A1-9F3E-43AE-BAD4-55E0DAD47D8E}" type="pres">
      <dgm:prSet presAssocID="{51563873-6E57-4A92-86C7-F1534AE0C47A}" presName="arrowAndChildren" presStyleCnt="0"/>
      <dgm:spPr/>
    </dgm:pt>
    <dgm:pt modelId="{927F478B-1EA3-4896-83BB-BF2D9FFFD6A7}" type="pres">
      <dgm:prSet presAssocID="{51563873-6E57-4A92-86C7-F1534AE0C47A}" presName="parentTextArrow" presStyleLbl="node1" presStyleIdx="0" presStyleCnt="3"/>
      <dgm:spPr/>
    </dgm:pt>
    <dgm:pt modelId="{2E0083BA-F22E-4320-B654-049BED9AC92D}" type="pres">
      <dgm:prSet presAssocID="{51563873-6E57-4A92-86C7-F1534AE0C47A}" presName="arrow" presStyleLbl="node1" presStyleIdx="1" presStyleCnt="3"/>
      <dgm:spPr/>
    </dgm:pt>
    <dgm:pt modelId="{C100A9A6-D46C-4ED9-BA3C-4F58FE1457A6}" type="pres">
      <dgm:prSet presAssocID="{51563873-6E57-4A92-86C7-F1534AE0C47A}" presName="descendantArrow" presStyleCnt="0"/>
      <dgm:spPr/>
    </dgm:pt>
    <dgm:pt modelId="{01EE7F48-1598-4FAD-AECC-D89EC5D18552}" type="pres">
      <dgm:prSet presAssocID="{8A416A5F-88E2-48E5-BDD3-3077559721DC}" presName="childTextArrow" presStyleLbl="fgAccFollowNode1" presStyleIdx="2" presStyleCnt="4">
        <dgm:presLayoutVars>
          <dgm:bulletEnabled val="1"/>
        </dgm:presLayoutVars>
      </dgm:prSet>
      <dgm:spPr/>
    </dgm:pt>
    <dgm:pt modelId="{6F5D1A75-7441-478C-8AF5-9B0776262DE2}" type="pres">
      <dgm:prSet presAssocID="{7FC96941-6303-48B5-9ABC-277C623B0D26}" presName="sp" presStyleCnt="0"/>
      <dgm:spPr/>
    </dgm:pt>
    <dgm:pt modelId="{6309E610-0B01-44C0-B954-A1C3D57C0783}" type="pres">
      <dgm:prSet presAssocID="{EA980B32-786D-4DD7-B1B8-55A0AC92E186}" presName="arrowAndChildren" presStyleCnt="0"/>
      <dgm:spPr/>
    </dgm:pt>
    <dgm:pt modelId="{47727AD3-47A9-491A-A198-0738664E268F}" type="pres">
      <dgm:prSet presAssocID="{EA980B32-786D-4DD7-B1B8-55A0AC92E186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DEF9857E-6A64-4443-9AB0-45796BA64AF6}" type="pres">
      <dgm:prSet presAssocID="{EA980B32-786D-4DD7-B1B8-55A0AC92E186}" presName="arrow" presStyleLbl="node1" presStyleIdx="2" presStyleCnt="3"/>
      <dgm:spPr/>
      <dgm:t>
        <a:bodyPr/>
        <a:lstStyle/>
        <a:p>
          <a:endParaRPr lang="en-US"/>
        </a:p>
      </dgm:t>
    </dgm:pt>
    <dgm:pt modelId="{0185DBF4-F058-4927-87B4-D6567B87C69D}" type="pres">
      <dgm:prSet presAssocID="{EA980B32-786D-4DD7-B1B8-55A0AC92E186}" presName="descendantArrow" presStyleCnt="0"/>
      <dgm:spPr/>
    </dgm:pt>
    <dgm:pt modelId="{0F0154B7-FC0E-4D09-847D-5FEB8D86BCB4}" type="pres">
      <dgm:prSet presAssocID="{15F382AF-BA09-4849-81F3-D160C11B3B72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18F596-E3B7-4A27-9A96-ACAA1CB05ADF}" srcId="{E321C3E3-6E77-4E84-A5BB-645F39931BC3}" destId="{D69075F2-918B-493D-BCB0-93F612DE371A}" srcOrd="2" destOrd="0" parTransId="{B873CC00-4677-4D81-8179-6FBCF3466793}" sibTransId="{E7389A97-BE55-470D-B37A-161A9D108F03}"/>
    <dgm:cxn modelId="{480EB2B7-545F-4B38-A1A6-5CD91E05E48D}" type="presOf" srcId="{8A416A5F-88E2-48E5-BDD3-3077559721DC}" destId="{01EE7F48-1598-4FAD-AECC-D89EC5D18552}" srcOrd="0" destOrd="0" presId="urn:microsoft.com/office/officeart/2005/8/layout/process4"/>
    <dgm:cxn modelId="{E915C92B-1A9C-4F38-82D5-EFC9FE6D9CE5}" type="presOf" srcId="{EA980B32-786D-4DD7-B1B8-55A0AC92E186}" destId="{DEF9857E-6A64-4443-9AB0-45796BA64AF6}" srcOrd="1" destOrd="0" presId="urn:microsoft.com/office/officeart/2005/8/layout/process4"/>
    <dgm:cxn modelId="{7B866E41-B2A3-4B60-A74B-C42D493DABE7}" type="presOf" srcId="{51563873-6E57-4A92-86C7-F1534AE0C47A}" destId="{927F478B-1EA3-4896-83BB-BF2D9FFFD6A7}" srcOrd="0" destOrd="0" presId="urn:microsoft.com/office/officeart/2005/8/layout/process4"/>
    <dgm:cxn modelId="{D01BF5E1-77CC-4E46-A2AA-221DF4E9B89A}" type="presOf" srcId="{CE9DC632-66C6-4778-8649-C98FF4C3D055}" destId="{A3569D52-4E67-4126-8F18-D19E490B374A}" srcOrd="0" destOrd="0" presId="urn:microsoft.com/office/officeart/2005/8/layout/process4"/>
    <dgm:cxn modelId="{E4E0C081-8074-4319-851F-66D8557958A2}" type="presOf" srcId="{859CF51F-D906-41FF-A6E0-E1FA6FEBAB2F}" destId="{97175677-9CF5-4ACD-BA8B-8B0110118673}" srcOrd="0" destOrd="0" presId="urn:microsoft.com/office/officeart/2005/8/layout/process4"/>
    <dgm:cxn modelId="{91E16895-12C1-47EC-9A08-8F5482E0968B}" srcId="{51563873-6E57-4A92-86C7-F1534AE0C47A}" destId="{8A416A5F-88E2-48E5-BDD3-3077559721DC}" srcOrd="0" destOrd="0" parTransId="{D029E6B3-F351-4D86-8A4B-C756AB462D4C}" sibTransId="{DD7DC82B-07A3-49B8-81DE-CF54587B398E}"/>
    <dgm:cxn modelId="{A4EB26CC-BE87-45AB-B43D-366E4ACC0F76}" type="presOf" srcId="{15F382AF-BA09-4849-81F3-D160C11B3B72}" destId="{0F0154B7-FC0E-4D09-847D-5FEB8D86BCB4}" srcOrd="0" destOrd="0" presId="urn:microsoft.com/office/officeart/2005/8/layout/process4"/>
    <dgm:cxn modelId="{D80750BB-80CC-4D50-AE2F-52DD5EC43BBD}" srcId="{E321C3E3-6E77-4E84-A5BB-645F39931BC3}" destId="{EA980B32-786D-4DD7-B1B8-55A0AC92E186}" srcOrd="0" destOrd="0" parTransId="{38013680-1556-41CD-8FB0-A14389986D85}" sibTransId="{7FC96941-6303-48B5-9ABC-277C623B0D26}"/>
    <dgm:cxn modelId="{6E180641-BCC7-4E61-9FC4-7A089F9722A1}" type="presOf" srcId="{EA980B32-786D-4DD7-B1B8-55A0AC92E186}" destId="{47727AD3-47A9-491A-A198-0738664E268F}" srcOrd="0" destOrd="0" presId="urn:microsoft.com/office/officeart/2005/8/layout/process4"/>
    <dgm:cxn modelId="{50A22908-6139-4A71-9110-0F7E93978282}" srcId="{D69075F2-918B-493D-BCB0-93F612DE371A}" destId="{CE9DC632-66C6-4778-8649-C98FF4C3D055}" srcOrd="0" destOrd="0" parTransId="{D9F53038-5953-4E0C-8E18-DC36C6E1005C}" sibTransId="{EE0D7D82-9B93-4636-9702-1C008DF54D2C}"/>
    <dgm:cxn modelId="{6011CDEA-6B32-46EC-80EB-CEECD870C992}" srcId="{EA980B32-786D-4DD7-B1B8-55A0AC92E186}" destId="{15F382AF-BA09-4849-81F3-D160C11B3B72}" srcOrd="0" destOrd="0" parTransId="{1A0AF7A9-0992-4310-B738-786306186802}" sibTransId="{442DDCC1-B2BC-4B95-8A5D-9FF65D994FAB}"/>
    <dgm:cxn modelId="{3D7FC434-6D0A-46F8-932F-769454C03A78}" type="presOf" srcId="{E321C3E3-6E77-4E84-A5BB-645F39931BC3}" destId="{B7D72793-58B9-4671-8196-3DEEDDDF5D77}" srcOrd="0" destOrd="0" presId="urn:microsoft.com/office/officeart/2005/8/layout/process4"/>
    <dgm:cxn modelId="{F08402E5-DB5D-4C66-9976-D35B4691DB03}" type="presOf" srcId="{D69075F2-918B-493D-BCB0-93F612DE371A}" destId="{E4DF09E2-6A04-4AC3-8895-5F5ADECEF7E6}" srcOrd="1" destOrd="0" presId="urn:microsoft.com/office/officeart/2005/8/layout/process4"/>
    <dgm:cxn modelId="{19C56830-CCF5-43F9-86FA-2F28486A4DDC}" srcId="{E321C3E3-6E77-4E84-A5BB-645F39931BC3}" destId="{51563873-6E57-4A92-86C7-F1534AE0C47A}" srcOrd="1" destOrd="0" parTransId="{4536863E-D7AB-4411-A899-783682BEC40A}" sibTransId="{3F467012-FE55-46D8-88D3-3AC843831D0F}"/>
    <dgm:cxn modelId="{F358C3ED-849F-40F3-B92B-8BB77AC47EF3}" srcId="{D69075F2-918B-493D-BCB0-93F612DE371A}" destId="{859CF51F-D906-41FF-A6E0-E1FA6FEBAB2F}" srcOrd="1" destOrd="0" parTransId="{9C9031CD-E539-4BE4-B0B3-542F634195D6}" sibTransId="{47E9B00E-FCBA-485D-8EDD-FCC3EC217A24}"/>
    <dgm:cxn modelId="{A75208EA-7241-4D59-8BB2-76D244BB32A3}" type="presOf" srcId="{51563873-6E57-4A92-86C7-F1534AE0C47A}" destId="{2E0083BA-F22E-4320-B654-049BED9AC92D}" srcOrd="1" destOrd="0" presId="urn:microsoft.com/office/officeart/2005/8/layout/process4"/>
    <dgm:cxn modelId="{E88ABDC1-0603-43D5-BD14-7BBE6E0827D9}" type="presOf" srcId="{D69075F2-918B-493D-BCB0-93F612DE371A}" destId="{E2B7B469-85EE-4F2D-8F64-0CE2B8B90270}" srcOrd="0" destOrd="0" presId="urn:microsoft.com/office/officeart/2005/8/layout/process4"/>
    <dgm:cxn modelId="{6ABC18F8-EA54-4181-BDE4-97E76EBFBD99}" type="presParOf" srcId="{B7D72793-58B9-4671-8196-3DEEDDDF5D77}" destId="{DD2CB1E4-9085-436D-BCE2-0D5BA8360E5E}" srcOrd="0" destOrd="0" presId="urn:microsoft.com/office/officeart/2005/8/layout/process4"/>
    <dgm:cxn modelId="{4149DC04-0D25-409E-9727-277C9013B619}" type="presParOf" srcId="{DD2CB1E4-9085-436D-BCE2-0D5BA8360E5E}" destId="{E2B7B469-85EE-4F2D-8F64-0CE2B8B90270}" srcOrd="0" destOrd="0" presId="urn:microsoft.com/office/officeart/2005/8/layout/process4"/>
    <dgm:cxn modelId="{0FD36990-B2D3-4DE3-9818-6E0748EF1C70}" type="presParOf" srcId="{DD2CB1E4-9085-436D-BCE2-0D5BA8360E5E}" destId="{E4DF09E2-6A04-4AC3-8895-5F5ADECEF7E6}" srcOrd="1" destOrd="0" presId="urn:microsoft.com/office/officeart/2005/8/layout/process4"/>
    <dgm:cxn modelId="{0E5FE345-955B-405F-99C9-B665A7FC1ABF}" type="presParOf" srcId="{DD2CB1E4-9085-436D-BCE2-0D5BA8360E5E}" destId="{10AF6081-4B15-4969-BE8E-ECDA5E436CE8}" srcOrd="2" destOrd="0" presId="urn:microsoft.com/office/officeart/2005/8/layout/process4"/>
    <dgm:cxn modelId="{77CB971D-2D0D-4CCA-A4CC-E3E822A032E7}" type="presParOf" srcId="{10AF6081-4B15-4969-BE8E-ECDA5E436CE8}" destId="{A3569D52-4E67-4126-8F18-D19E490B374A}" srcOrd="0" destOrd="0" presId="urn:microsoft.com/office/officeart/2005/8/layout/process4"/>
    <dgm:cxn modelId="{ECAC5A31-AB08-42BA-8C64-671C663ADBA2}" type="presParOf" srcId="{10AF6081-4B15-4969-BE8E-ECDA5E436CE8}" destId="{97175677-9CF5-4ACD-BA8B-8B0110118673}" srcOrd="1" destOrd="0" presId="urn:microsoft.com/office/officeart/2005/8/layout/process4"/>
    <dgm:cxn modelId="{72BF3B05-EAC9-452C-AF26-F5FC7906062B}" type="presParOf" srcId="{B7D72793-58B9-4671-8196-3DEEDDDF5D77}" destId="{58BFDCE6-ADD5-43CF-9155-D5928627BDA4}" srcOrd="1" destOrd="0" presId="urn:microsoft.com/office/officeart/2005/8/layout/process4"/>
    <dgm:cxn modelId="{BB61D2BB-28D2-43AB-BE20-6CE61A70576D}" type="presParOf" srcId="{B7D72793-58B9-4671-8196-3DEEDDDF5D77}" destId="{F04DF0A1-9F3E-43AE-BAD4-55E0DAD47D8E}" srcOrd="2" destOrd="0" presId="urn:microsoft.com/office/officeart/2005/8/layout/process4"/>
    <dgm:cxn modelId="{F1C31362-31BC-4A51-A41E-48A73C07BA1C}" type="presParOf" srcId="{F04DF0A1-9F3E-43AE-BAD4-55E0DAD47D8E}" destId="{927F478B-1EA3-4896-83BB-BF2D9FFFD6A7}" srcOrd="0" destOrd="0" presId="urn:microsoft.com/office/officeart/2005/8/layout/process4"/>
    <dgm:cxn modelId="{35914725-87D5-4FD6-8D83-A6098F4E3EED}" type="presParOf" srcId="{F04DF0A1-9F3E-43AE-BAD4-55E0DAD47D8E}" destId="{2E0083BA-F22E-4320-B654-049BED9AC92D}" srcOrd="1" destOrd="0" presId="urn:microsoft.com/office/officeart/2005/8/layout/process4"/>
    <dgm:cxn modelId="{A1DAFB07-8951-4BA1-BE1B-33780E3F91E7}" type="presParOf" srcId="{F04DF0A1-9F3E-43AE-BAD4-55E0DAD47D8E}" destId="{C100A9A6-D46C-4ED9-BA3C-4F58FE1457A6}" srcOrd="2" destOrd="0" presId="urn:microsoft.com/office/officeart/2005/8/layout/process4"/>
    <dgm:cxn modelId="{85342632-2C10-4CA6-8723-BF87980503D3}" type="presParOf" srcId="{C100A9A6-D46C-4ED9-BA3C-4F58FE1457A6}" destId="{01EE7F48-1598-4FAD-AECC-D89EC5D18552}" srcOrd="0" destOrd="0" presId="urn:microsoft.com/office/officeart/2005/8/layout/process4"/>
    <dgm:cxn modelId="{1CF24D76-8339-4F08-9788-C12980A427AC}" type="presParOf" srcId="{B7D72793-58B9-4671-8196-3DEEDDDF5D77}" destId="{6F5D1A75-7441-478C-8AF5-9B0776262DE2}" srcOrd="3" destOrd="0" presId="urn:microsoft.com/office/officeart/2005/8/layout/process4"/>
    <dgm:cxn modelId="{7CA883BE-79F0-474E-A7B1-A90D1D61218A}" type="presParOf" srcId="{B7D72793-58B9-4671-8196-3DEEDDDF5D77}" destId="{6309E610-0B01-44C0-B954-A1C3D57C0783}" srcOrd="4" destOrd="0" presId="urn:microsoft.com/office/officeart/2005/8/layout/process4"/>
    <dgm:cxn modelId="{CA654657-E032-4747-8C2D-51451D1729B7}" type="presParOf" srcId="{6309E610-0B01-44C0-B954-A1C3D57C0783}" destId="{47727AD3-47A9-491A-A198-0738664E268F}" srcOrd="0" destOrd="0" presId="urn:microsoft.com/office/officeart/2005/8/layout/process4"/>
    <dgm:cxn modelId="{3D81445A-35FC-4608-A8D9-D8BD5EAACDFF}" type="presParOf" srcId="{6309E610-0B01-44C0-B954-A1C3D57C0783}" destId="{DEF9857E-6A64-4443-9AB0-45796BA64AF6}" srcOrd="1" destOrd="0" presId="urn:microsoft.com/office/officeart/2005/8/layout/process4"/>
    <dgm:cxn modelId="{065BEB3D-9B40-48BD-B2BD-03AF51D3194E}" type="presParOf" srcId="{6309E610-0B01-44C0-B954-A1C3D57C0783}" destId="{0185DBF4-F058-4927-87B4-D6567B87C69D}" srcOrd="2" destOrd="0" presId="urn:microsoft.com/office/officeart/2005/8/layout/process4"/>
    <dgm:cxn modelId="{EC175978-915F-43F2-93C0-0C747AE2B87A}" type="presParOf" srcId="{0185DBF4-F058-4927-87B4-D6567B87C69D}" destId="{0F0154B7-FC0E-4D09-847D-5FEB8D86BCB4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61B7-6B0D-41B4-8F5E-C02E90FA5F96}" type="datetimeFigureOut">
              <a:rPr lang="en-US" smtClean="0"/>
              <a:t>27/04/2022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AD6A-82A2-42A8-A6B6-16C377F55C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World Bank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B.A. 4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Semester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Paper: Global Politics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World Bank-At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 International Financial Institution that provides loans and grants to the governments of low and middle income countries.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Formation: July, 1944.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Motto: Working for a World free of Poverty.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Headquarter: Washington D.C., USA.</a:t>
            </a:r>
            <a:endParaRPr lang="en-US" dirty="0"/>
          </a:p>
        </p:txBody>
      </p:sp>
      <p:pic>
        <p:nvPicPr>
          <p:cNvPr id="5" name="Content Placeholder 4" descr="world bank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42139" y="1676400"/>
            <a:ext cx="4076635" cy="44196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World Bank as a Component of World Bank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International Bank for Reconstruction and Development (IBRD).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International Development Association (IDA).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International Finance Corporation (IFC).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Multilateral Investment Guarantee Agency (MIGA).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International Centre for Settlement of Investment Disputes (ICSID).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Granting reconstruction loans to war devastated countries.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Granting developmental loans to underdeveloped countries.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Providing loans to government for agriculture, irrigation, power, transport, water supply, education, health, 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Providing loans to private concerns for specified projects.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Providing technical, monetary and economic advice to member countries for specific projects.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Contributors Vs Borrowers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Top Contributors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USA.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Japan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Germany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UK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Top Borrowers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Mexico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Brazil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Turkey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Pakistan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China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India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Argentina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215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World Bank</vt:lpstr>
      <vt:lpstr>World Bank-At a Glance</vt:lpstr>
      <vt:lpstr>World Bank as a Component of World Bank Group</vt:lpstr>
      <vt:lpstr>Structures</vt:lpstr>
      <vt:lpstr>Functions</vt:lpstr>
      <vt:lpstr>Contributors Vs Borrowers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Bank</dc:title>
  <dc:creator>HP PC</dc:creator>
  <cp:lastModifiedBy>HP PC</cp:lastModifiedBy>
  <cp:revision>5</cp:revision>
  <dcterms:created xsi:type="dcterms:W3CDTF">2022-04-27T16:59:33Z</dcterms:created>
  <dcterms:modified xsi:type="dcterms:W3CDTF">2022-04-27T17:43:04Z</dcterms:modified>
</cp:coreProperties>
</file>