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72" r:id="rId4"/>
    <p:sldId id="258" r:id="rId5"/>
    <p:sldId id="259" r:id="rId6"/>
    <p:sldId id="270" r:id="rId7"/>
    <p:sldId id="271" r:id="rId8"/>
    <p:sldId id="268" r:id="rId9"/>
    <p:sldId id="269" r:id="rId10"/>
    <p:sldId id="260" r:id="rId11"/>
    <p:sldId id="274" r:id="rId12"/>
    <p:sldId id="276" r:id="rId13"/>
    <p:sldId id="275" r:id="rId14"/>
    <p:sldId id="261" r:id="rId15"/>
    <p:sldId id="277" r:id="rId16"/>
    <p:sldId id="279" r:id="rId17"/>
    <p:sldId id="280" r:id="rId18"/>
    <p:sldId id="281" r:id="rId19"/>
    <p:sldId id="278" r:id="rId20"/>
    <p:sldId id="262" r:id="rId21"/>
    <p:sldId id="263" r:id="rId22"/>
    <p:sldId id="26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32D91B-330D-46DD-A3EB-1DEE3CDBBB0C}" type="doc">
      <dgm:prSet loTypeId="urn:microsoft.com/office/officeart/2005/8/layout/pyramid2" loCatId="list" qsTypeId="urn:microsoft.com/office/officeart/2005/8/quickstyle/simple1" qsCatId="simple" csTypeId="urn:microsoft.com/office/officeart/2005/8/colors/accent1_2" csCatId="accent1" phldr="1"/>
      <dgm:spPr/>
    </dgm:pt>
    <dgm:pt modelId="{6587EEDF-6A9C-4FA6-9F31-C71EF5432F1F}">
      <dgm:prSet phldrT="[Text]" custT="1"/>
      <dgm:spPr/>
      <dgm:t>
        <a:bodyPr/>
        <a:lstStyle/>
        <a:p>
          <a:pPr marL="0" indent="395288" algn="l"/>
          <a:r>
            <a:rPr lang="en-US" sz="3200" dirty="0" smtClean="0"/>
            <a:t>1. Hypothesis Concerning Agent</a:t>
          </a:r>
          <a:endParaRPr lang="en-US" sz="3200" dirty="0"/>
        </a:p>
      </dgm:t>
    </dgm:pt>
    <dgm:pt modelId="{095A4B1F-F3E6-42A5-AF44-C0F0EAC00A62}" type="parTrans" cxnId="{48B23347-3C5B-470A-933E-F0A2CA40E33C}">
      <dgm:prSet/>
      <dgm:spPr/>
      <dgm:t>
        <a:bodyPr/>
        <a:lstStyle/>
        <a:p>
          <a:endParaRPr lang="en-US"/>
        </a:p>
      </dgm:t>
    </dgm:pt>
    <dgm:pt modelId="{4158985A-BF0C-4F00-85BE-580B7E303FA7}" type="sibTrans" cxnId="{48B23347-3C5B-470A-933E-F0A2CA40E33C}">
      <dgm:prSet/>
      <dgm:spPr/>
      <dgm:t>
        <a:bodyPr/>
        <a:lstStyle/>
        <a:p>
          <a:endParaRPr lang="en-US"/>
        </a:p>
      </dgm:t>
    </dgm:pt>
    <dgm:pt modelId="{E7F345BC-930F-4963-BC35-12130C894084}">
      <dgm:prSet phldrT="[Text]" custT="1"/>
      <dgm:spPr/>
      <dgm:t>
        <a:bodyPr/>
        <a:lstStyle/>
        <a:p>
          <a:pPr marL="0" indent="395288" algn="l"/>
          <a:r>
            <a:rPr lang="en-US" sz="3200" dirty="0" smtClean="0"/>
            <a:t>2. Hypothesis Concerning Law</a:t>
          </a:r>
          <a:endParaRPr lang="en-US" sz="3200" dirty="0"/>
        </a:p>
      </dgm:t>
    </dgm:pt>
    <dgm:pt modelId="{929EB4C0-A693-4960-AF5C-EEDD5CCCA191}" type="parTrans" cxnId="{8A0A2545-705F-479D-82A4-241DE4585D80}">
      <dgm:prSet/>
      <dgm:spPr/>
      <dgm:t>
        <a:bodyPr/>
        <a:lstStyle/>
        <a:p>
          <a:endParaRPr lang="en-US"/>
        </a:p>
      </dgm:t>
    </dgm:pt>
    <dgm:pt modelId="{47F4106F-81D5-45DE-A31E-17700CFD86F0}" type="sibTrans" cxnId="{8A0A2545-705F-479D-82A4-241DE4585D80}">
      <dgm:prSet/>
      <dgm:spPr/>
      <dgm:t>
        <a:bodyPr/>
        <a:lstStyle/>
        <a:p>
          <a:endParaRPr lang="en-US"/>
        </a:p>
      </dgm:t>
    </dgm:pt>
    <dgm:pt modelId="{26CABA5E-6751-47AA-BB45-E288402548E7}">
      <dgm:prSet phldrT="[Text]" custT="1"/>
      <dgm:spPr/>
      <dgm:t>
        <a:bodyPr/>
        <a:lstStyle/>
        <a:p>
          <a:pPr marL="0" indent="395288" algn="l"/>
          <a:r>
            <a:rPr lang="en-US" sz="3200" dirty="0" smtClean="0"/>
            <a:t>3. Hypothesis Concerning Collocation</a:t>
          </a:r>
          <a:r>
            <a:rPr lang="en-US" sz="2800" dirty="0" smtClean="0"/>
            <a:t>.</a:t>
          </a:r>
          <a:endParaRPr lang="en-US" sz="2800" dirty="0"/>
        </a:p>
      </dgm:t>
    </dgm:pt>
    <dgm:pt modelId="{20EC1127-0CA5-4FF6-822B-99F5EDC555E2}" type="parTrans" cxnId="{57266891-AB9B-4737-AB52-D0BACFCDC7FD}">
      <dgm:prSet/>
      <dgm:spPr/>
      <dgm:t>
        <a:bodyPr/>
        <a:lstStyle/>
        <a:p>
          <a:endParaRPr lang="en-US"/>
        </a:p>
      </dgm:t>
    </dgm:pt>
    <dgm:pt modelId="{93059226-B130-400D-BF2A-89922C01ED05}" type="sibTrans" cxnId="{57266891-AB9B-4737-AB52-D0BACFCDC7FD}">
      <dgm:prSet/>
      <dgm:spPr/>
      <dgm:t>
        <a:bodyPr/>
        <a:lstStyle/>
        <a:p>
          <a:endParaRPr lang="en-US"/>
        </a:p>
      </dgm:t>
    </dgm:pt>
    <dgm:pt modelId="{DB7BFD68-82A0-4E08-89CF-07D33136DA3A}" type="pres">
      <dgm:prSet presAssocID="{6332D91B-330D-46DD-A3EB-1DEE3CDBBB0C}" presName="compositeShape" presStyleCnt="0">
        <dgm:presLayoutVars>
          <dgm:dir/>
          <dgm:resizeHandles/>
        </dgm:presLayoutVars>
      </dgm:prSet>
      <dgm:spPr/>
    </dgm:pt>
    <dgm:pt modelId="{19F6B163-D8AC-4D53-8EEB-904E7CA2FBAA}" type="pres">
      <dgm:prSet presAssocID="{6332D91B-330D-46DD-A3EB-1DEE3CDBBB0C}" presName="pyramid" presStyleLbl="node1" presStyleIdx="0" presStyleCnt="1"/>
      <dgm:spPr/>
    </dgm:pt>
    <dgm:pt modelId="{257A8D7E-1D75-4267-B62A-3EC1CE29357C}" type="pres">
      <dgm:prSet presAssocID="{6332D91B-330D-46DD-A3EB-1DEE3CDBBB0C}" presName="theList" presStyleCnt="0"/>
      <dgm:spPr/>
    </dgm:pt>
    <dgm:pt modelId="{5D99173C-FA7E-4E6A-96D5-9F773D0DD932}" type="pres">
      <dgm:prSet presAssocID="{6587EEDF-6A9C-4FA6-9F31-C71EF5432F1F}" presName="aNode" presStyleLbl="fgAcc1" presStyleIdx="0" presStyleCnt="3" custScaleX="285579" custLinFactY="6658" custLinFactNeighborX="-23076" custLinFactNeighborY="100000">
        <dgm:presLayoutVars>
          <dgm:bulletEnabled val="1"/>
        </dgm:presLayoutVars>
      </dgm:prSet>
      <dgm:spPr/>
      <dgm:t>
        <a:bodyPr/>
        <a:lstStyle/>
        <a:p>
          <a:endParaRPr lang="en-US"/>
        </a:p>
      </dgm:t>
    </dgm:pt>
    <dgm:pt modelId="{CB5010C1-FE8A-4CAB-BF35-974CB52D915F}" type="pres">
      <dgm:prSet presAssocID="{6587EEDF-6A9C-4FA6-9F31-C71EF5432F1F}" presName="aSpace" presStyleCnt="0"/>
      <dgm:spPr/>
    </dgm:pt>
    <dgm:pt modelId="{12C32A0F-6BC6-4897-8CF4-A976583DBBAC}" type="pres">
      <dgm:prSet presAssocID="{E7F345BC-930F-4963-BC35-12130C894084}" presName="aNode" presStyleLbl="fgAcc1" presStyleIdx="1" presStyleCnt="3" custScaleX="285577" custLinFactY="18510" custLinFactNeighborX="-24039" custLinFactNeighborY="100000">
        <dgm:presLayoutVars>
          <dgm:bulletEnabled val="1"/>
        </dgm:presLayoutVars>
      </dgm:prSet>
      <dgm:spPr/>
      <dgm:t>
        <a:bodyPr/>
        <a:lstStyle/>
        <a:p>
          <a:endParaRPr lang="en-US"/>
        </a:p>
      </dgm:t>
    </dgm:pt>
    <dgm:pt modelId="{52F76A27-9A2C-4DD4-ADA3-2A72621E24D2}" type="pres">
      <dgm:prSet presAssocID="{E7F345BC-930F-4963-BC35-12130C894084}" presName="aSpace" presStyleCnt="0"/>
      <dgm:spPr/>
    </dgm:pt>
    <dgm:pt modelId="{D1F80CC1-5FA8-4C18-813F-70D2F16EC3FD}" type="pres">
      <dgm:prSet presAssocID="{26CABA5E-6751-47AA-BB45-E288402548E7}" presName="aNode" presStyleLbl="fgAcc1" presStyleIdx="2" presStyleCnt="3" custScaleX="288462" custScaleY="115842" custLinFactY="18379" custLinFactNeighborX="-40385" custLinFactNeighborY="100000">
        <dgm:presLayoutVars>
          <dgm:bulletEnabled val="1"/>
        </dgm:presLayoutVars>
      </dgm:prSet>
      <dgm:spPr/>
      <dgm:t>
        <a:bodyPr/>
        <a:lstStyle/>
        <a:p>
          <a:endParaRPr lang="en-US"/>
        </a:p>
      </dgm:t>
    </dgm:pt>
    <dgm:pt modelId="{8909D741-29A8-44A1-8AF5-25B606D4BEB6}" type="pres">
      <dgm:prSet presAssocID="{26CABA5E-6751-47AA-BB45-E288402548E7}" presName="aSpace" presStyleCnt="0"/>
      <dgm:spPr/>
    </dgm:pt>
  </dgm:ptLst>
  <dgm:cxnLst>
    <dgm:cxn modelId="{B748DEFE-8E06-4778-90E7-E1163EC876DE}" type="presOf" srcId="{6332D91B-330D-46DD-A3EB-1DEE3CDBBB0C}" destId="{DB7BFD68-82A0-4E08-89CF-07D33136DA3A}" srcOrd="0" destOrd="0" presId="urn:microsoft.com/office/officeart/2005/8/layout/pyramid2"/>
    <dgm:cxn modelId="{67B2C52E-E3BE-4E1D-A9AC-BAF24A8A6D25}" type="presOf" srcId="{E7F345BC-930F-4963-BC35-12130C894084}" destId="{12C32A0F-6BC6-4897-8CF4-A976583DBBAC}" srcOrd="0" destOrd="0" presId="urn:microsoft.com/office/officeart/2005/8/layout/pyramid2"/>
    <dgm:cxn modelId="{C780632D-5431-46C6-BFEA-304E57976031}" type="presOf" srcId="{26CABA5E-6751-47AA-BB45-E288402548E7}" destId="{D1F80CC1-5FA8-4C18-813F-70D2F16EC3FD}" srcOrd="0" destOrd="0" presId="urn:microsoft.com/office/officeart/2005/8/layout/pyramid2"/>
    <dgm:cxn modelId="{870454E0-A632-4BA0-B84B-57ADAC8C8F89}" type="presOf" srcId="{6587EEDF-6A9C-4FA6-9F31-C71EF5432F1F}" destId="{5D99173C-FA7E-4E6A-96D5-9F773D0DD932}" srcOrd="0" destOrd="0" presId="urn:microsoft.com/office/officeart/2005/8/layout/pyramid2"/>
    <dgm:cxn modelId="{8A0A2545-705F-479D-82A4-241DE4585D80}" srcId="{6332D91B-330D-46DD-A3EB-1DEE3CDBBB0C}" destId="{E7F345BC-930F-4963-BC35-12130C894084}" srcOrd="1" destOrd="0" parTransId="{929EB4C0-A693-4960-AF5C-EEDD5CCCA191}" sibTransId="{47F4106F-81D5-45DE-A31E-17700CFD86F0}"/>
    <dgm:cxn modelId="{57266891-AB9B-4737-AB52-D0BACFCDC7FD}" srcId="{6332D91B-330D-46DD-A3EB-1DEE3CDBBB0C}" destId="{26CABA5E-6751-47AA-BB45-E288402548E7}" srcOrd="2" destOrd="0" parTransId="{20EC1127-0CA5-4FF6-822B-99F5EDC555E2}" sibTransId="{93059226-B130-400D-BF2A-89922C01ED05}"/>
    <dgm:cxn modelId="{48B23347-3C5B-470A-933E-F0A2CA40E33C}" srcId="{6332D91B-330D-46DD-A3EB-1DEE3CDBBB0C}" destId="{6587EEDF-6A9C-4FA6-9F31-C71EF5432F1F}" srcOrd="0" destOrd="0" parTransId="{095A4B1F-F3E6-42A5-AF44-C0F0EAC00A62}" sibTransId="{4158985A-BF0C-4F00-85BE-580B7E303FA7}"/>
    <dgm:cxn modelId="{D97EBC95-7AEF-4204-9BEE-CF3B9E75AAD9}" type="presParOf" srcId="{DB7BFD68-82A0-4E08-89CF-07D33136DA3A}" destId="{19F6B163-D8AC-4D53-8EEB-904E7CA2FBAA}" srcOrd="0" destOrd="0" presId="urn:microsoft.com/office/officeart/2005/8/layout/pyramid2"/>
    <dgm:cxn modelId="{22D67A3A-A937-4D1E-A21C-0A3699A124AF}" type="presParOf" srcId="{DB7BFD68-82A0-4E08-89CF-07D33136DA3A}" destId="{257A8D7E-1D75-4267-B62A-3EC1CE29357C}" srcOrd="1" destOrd="0" presId="urn:microsoft.com/office/officeart/2005/8/layout/pyramid2"/>
    <dgm:cxn modelId="{E332FB2C-0430-4FC7-B85E-AEC30FC53260}" type="presParOf" srcId="{257A8D7E-1D75-4267-B62A-3EC1CE29357C}" destId="{5D99173C-FA7E-4E6A-96D5-9F773D0DD932}" srcOrd="0" destOrd="0" presId="urn:microsoft.com/office/officeart/2005/8/layout/pyramid2"/>
    <dgm:cxn modelId="{4704ED95-2AC6-4452-B2EE-1D2745D63D24}" type="presParOf" srcId="{257A8D7E-1D75-4267-B62A-3EC1CE29357C}" destId="{CB5010C1-FE8A-4CAB-BF35-974CB52D915F}" srcOrd="1" destOrd="0" presId="urn:microsoft.com/office/officeart/2005/8/layout/pyramid2"/>
    <dgm:cxn modelId="{FD4D8C1A-15C3-4944-9B1E-218D1A79BEE4}" type="presParOf" srcId="{257A8D7E-1D75-4267-B62A-3EC1CE29357C}" destId="{12C32A0F-6BC6-4897-8CF4-A976583DBBAC}" srcOrd="2" destOrd="0" presId="urn:microsoft.com/office/officeart/2005/8/layout/pyramid2"/>
    <dgm:cxn modelId="{DD8FCA23-922D-446E-88D9-0EA238322BE7}" type="presParOf" srcId="{257A8D7E-1D75-4267-B62A-3EC1CE29357C}" destId="{52F76A27-9A2C-4DD4-ADA3-2A72621E24D2}" srcOrd="3" destOrd="0" presId="urn:microsoft.com/office/officeart/2005/8/layout/pyramid2"/>
    <dgm:cxn modelId="{FBF166C4-37DD-4C69-8D93-0438C6FCC8A2}" type="presParOf" srcId="{257A8D7E-1D75-4267-B62A-3EC1CE29357C}" destId="{D1F80CC1-5FA8-4C18-813F-70D2F16EC3FD}" srcOrd="4" destOrd="0" presId="urn:microsoft.com/office/officeart/2005/8/layout/pyramid2"/>
    <dgm:cxn modelId="{691A78AE-63A9-4EED-A238-A839DDF77E82}" type="presParOf" srcId="{257A8D7E-1D75-4267-B62A-3EC1CE29357C}" destId="{8909D741-29A8-44A1-8AF5-25B606D4BEB6}"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CAD419-11EB-4C34-9598-C7C99040B7E9}"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5936C5DC-F4F0-4086-8F11-7D899C65A3F6}">
      <dgm:prSet phldrT="[Text]"/>
      <dgm:spPr/>
      <dgm:t>
        <a:bodyPr/>
        <a:lstStyle/>
        <a:p>
          <a:endParaRPr lang="en-US" dirty="0"/>
        </a:p>
      </dgm:t>
    </dgm:pt>
    <dgm:pt modelId="{C489CD77-56A0-442E-A7AC-A57278484D51}" type="parTrans" cxnId="{2E161CCD-1788-4943-8205-1E57163B97B6}">
      <dgm:prSet/>
      <dgm:spPr/>
      <dgm:t>
        <a:bodyPr/>
        <a:lstStyle/>
        <a:p>
          <a:endParaRPr lang="en-US"/>
        </a:p>
      </dgm:t>
    </dgm:pt>
    <dgm:pt modelId="{81133B95-0D0D-4DBD-8DD8-717EFF18C071}" type="sibTrans" cxnId="{2E161CCD-1788-4943-8205-1E57163B97B6}">
      <dgm:prSet/>
      <dgm:spPr/>
      <dgm:t>
        <a:bodyPr/>
        <a:lstStyle/>
        <a:p>
          <a:endParaRPr lang="en-US"/>
        </a:p>
      </dgm:t>
    </dgm:pt>
    <dgm:pt modelId="{E6955783-1AA0-433F-9F59-F50EEA10A0FC}">
      <dgm:prSet phldrT="[Text]" custT="1"/>
      <dgm:spPr/>
      <dgm:t>
        <a:bodyPr/>
        <a:lstStyle/>
        <a:p>
          <a:r>
            <a:rPr lang="en-US" sz="2800" dirty="0" smtClean="0"/>
            <a:t>EXPLANATORY HYPOTHESIS</a:t>
          </a:r>
          <a:endParaRPr lang="en-US" sz="2800" dirty="0"/>
        </a:p>
      </dgm:t>
    </dgm:pt>
    <dgm:pt modelId="{1FA16457-4609-414C-9D3C-A4A03194A1B6}" type="parTrans" cxnId="{2D2CDD31-6417-4FF3-8FF3-1E42CDFEE25E}">
      <dgm:prSet/>
      <dgm:spPr/>
      <dgm:t>
        <a:bodyPr/>
        <a:lstStyle/>
        <a:p>
          <a:endParaRPr lang="en-US"/>
        </a:p>
      </dgm:t>
    </dgm:pt>
    <dgm:pt modelId="{659C2A57-C0EA-459E-8213-CBFF3ED58760}" type="sibTrans" cxnId="{2D2CDD31-6417-4FF3-8FF3-1E42CDFEE25E}">
      <dgm:prSet/>
      <dgm:spPr/>
      <dgm:t>
        <a:bodyPr/>
        <a:lstStyle/>
        <a:p>
          <a:endParaRPr lang="en-US"/>
        </a:p>
      </dgm:t>
    </dgm:pt>
    <dgm:pt modelId="{2D6FC606-27BB-41E2-816F-FF72DC361EAF}">
      <dgm:prSet phldrT="[Text]"/>
      <dgm:spPr/>
      <dgm:t>
        <a:bodyPr/>
        <a:lstStyle/>
        <a:p>
          <a:endParaRPr lang="en-US" dirty="0"/>
        </a:p>
      </dgm:t>
    </dgm:pt>
    <dgm:pt modelId="{1FBE9C4C-55E2-476E-A7AD-649BB0ED224A}" type="parTrans" cxnId="{4CD5173E-3B41-470F-A7D6-E143D1CF7FC1}">
      <dgm:prSet/>
      <dgm:spPr/>
      <dgm:t>
        <a:bodyPr/>
        <a:lstStyle/>
        <a:p>
          <a:endParaRPr lang="en-US"/>
        </a:p>
      </dgm:t>
    </dgm:pt>
    <dgm:pt modelId="{239869A3-01AF-47BC-94D7-C53BBABD0D7E}" type="sibTrans" cxnId="{4CD5173E-3B41-470F-A7D6-E143D1CF7FC1}">
      <dgm:prSet/>
      <dgm:spPr/>
      <dgm:t>
        <a:bodyPr/>
        <a:lstStyle/>
        <a:p>
          <a:endParaRPr lang="en-US"/>
        </a:p>
      </dgm:t>
    </dgm:pt>
    <dgm:pt modelId="{26C60D66-5256-4523-B7C6-AF85C44DC623}">
      <dgm:prSet phldrT="[Text]" custT="1"/>
      <dgm:spPr/>
      <dgm:t>
        <a:bodyPr/>
        <a:lstStyle/>
        <a:p>
          <a:r>
            <a:rPr lang="en-US" sz="2800" dirty="0" smtClean="0"/>
            <a:t>DESCRIPTIVE HYPOTHESIS</a:t>
          </a:r>
          <a:endParaRPr lang="en-US" sz="2800" dirty="0"/>
        </a:p>
      </dgm:t>
    </dgm:pt>
    <dgm:pt modelId="{2754E513-B9E6-4108-A3D7-52A8FC6B6BA6}" type="parTrans" cxnId="{78F616AD-9363-4729-B0E1-B8316C54AB6A}">
      <dgm:prSet/>
      <dgm:spPr/>
      <dgm:t>
        <a:bodyPr/>
        <a:lstStyle/>
        <a:p>
          <a:endParaRPr lang="en-US"/>
        </a:p>
      </dgm:t>
    </dgm:pt>
    <dgm:pt modelId="{F7F47C96-E183-4B2B-A11E-718515CBC6F8}" type="sibTrans" cxnId="{78F616AD-9363-4729-B0E1-B8316C54AB6A}">
      <dgm:prSet/>
      <dgm:spPr/>
      <dgm:t>
        <a:bodyPr/>
        <a:lstStyle/>
        <a:p>
          <a:endParaRPr lang="en-US"/>
        </a:p>
      </dgm:t>
    </dgm:pt>
    <dgm:pt modelId="{B5B12AB7-603C-4AE2-A3DE-EEC2F4781ABA}">
      <dgm:prSet phldrT="[Text]"/>
      <dgm:spPr/>
      <dgm:t>
        <a:bodyPr/>
        <a:lstStyle/>
        <a:p>
          <a:endParaRPr lang="en-US" dirty="0"/>
        </a:p>
      </dgm:t>
    </dgm:pt>
    <dgm:pt modelId="{CACFE528-8940-4EF7-8F93-4BD1B2BC2C03}" type="parTrans" cxnId="{49BE2E8D-C1ED-4A6F-8DA5-BC050817A994}">
      <dgm:prSet/>
      <dgm:spPr/>
      <dgm:t>
        <a:bodyPr/>
        <a:lstStyle/>
        <a:p>
          <a:endParaRPr lang="en-US"/>
        </a:p>
      </dgm:t>
    </dgm:pt>
    <dgm:pt modelId="{04D24A6F-AFDF-458C-BA76-9050BD1B36C4}" type="sibTrans" cxnId="{49BE2E8D-C1ED-4A6F-8DA5-BC050817A994}">
      <dgm:prSet/>
      <dgm:spPr/>
      <dgm:t>
        <a:bodyPr/>
        <a:lstStyle/>
        <a:p>
          <a:endParaRPr lang="en-US"/>
        </a:p>
      </dgm:t>
    </dgm:pt>
    <dgm:pt modelId="{5B0C10A9-35A0-478E-ABA5-FBB6352B2A3F}">
      <dgm:prSet phldrT="[Text]" custT="1"/>
      <dgm:spPr/>
      <dgm:t>
        <a:bodyPr/>
        <a:lstStyle/>
        <a:p>
          <a:r>
            <a:rPr lang="en-US" sz="2800" dirty="0" smtClean="0"/>
            <a:t>ANALOGICAL HYPOTHESIS</a:t>
          </a:r>
          <a:endParaRPr lang="en-US" sz="2800" dirty="0"/>
        </a:p>
      </dgm:t>
    </dgm:pt>
    <dgm:pt modelId="{E73C58FD-0481-4F1D-8A69-A0C600D94CDC}" type="parTrans" cxnId="{1490313E-1006-4ADF-8C49-C3509D7AC85D}">
      <dgm:prSet/>
      <dgm:spPr/>
      <dgm:t>
        <a:bodyPr/>
        <a:lstStyle/>
        <a:p>
          <a:endParaRPr lang="en-US"/>
        </a:p>
      </dgm:t>
    </dgm:pt>
    <dgm:pt modelId="{B63D6D71-4391-461D-8F80-A0A48C470E2A}" type="sibTrans" cxnId="{1490313E-1006-4ADF-8C49-C3509D7AC85D}">
      <dgm:prSet/>
      <dgm:spPr/>
      <dgm:t>
        <a:bodyPr/>
        <a:lstStyle/>
        <a:p>
          <a:endParaRPr lang="en-US"/>
        </a:p>
      </dgm:t>
    </dgm:pt>
    <dgm:pt modelId="{4B0B1341-AABE-4F4B-933F-712D5F96456D}">
      <dgm:prSet phldrT="[Text]"/>
      <dgm:spPr/>
      <dgm:t>
        <a:bodyPr/>
        <a:lstStyle/>
        <a:p>
          <a:endParaRPr lang="en-US" dirty="0"/>
        </a:p>
      </dgm:t>
    </dgm:pt>
    <dgm:pt modelId="{6F494D86-9C6C-4028-9A10-8147F0E7E897}" type="parTrans" cxnId="{691B006D-3577-4289-9A4E-F5A7765775A6}">
      <dgm:prSet/>
      <dgm:spPr/>
      <dgm:t>
        <a:bodyPr/>
        <a:lstStyle/>
        <a:p>
          <a:endParaRPr lang="en-US"/>
        </a:p>
      </dgm:t>
    </dgm:pt>
    <dgm:pt modelId="{7ADAC42A-F637-4A81-BFA2-CC29955FDC19}" type="sibTrans" cxnId="{691B006D-3577-4289-9A4E-F5A7765775A6}">
      <dgm:prSet/>
      <dgm:spPr/>
      <dgm:t>
        <a:bodyPr/>
        <a:lstStyle/>
        <a:p>
          <a:endParaRPr lang="en-US"/>
        </a:p>
      </dgm:t>
    </dgm:pt>
    <dgm:pt modelId="{2B19AA13-66BE-4FC1-9320-9E2E48976589}">
      <dgm:prSet custT="1"/>
      <dgm:spPr/>
      <dgm:t>
        <a:bodyPr/>
        <a:lstStyle/>
        <a:p>
          <a:r>
            <a:rPr lang="en-US" sz="2800" dirty="0" smtClean="0"/>
            <a:t>ADHOC HYPOTHESIS</a:t>
          </a:r>
          <a:endParaRPr lang="en-US" sz="2800" dirty="0"/>
        </a:p>
      </dgm:t>
    </dgm:pt>
    <dgm:pt modelId="{032A4BA1-0F28-4AB9-9E81-7A209315D336}" type="parTrans" cxnId="{02701F19-F4DD-43A0-B6CE-36FAA1386FED}">
      <dgm:prSet/>
      <dgm:spPr/>
      <dgm:t>
        <a:bodyPr/>
        <a:lstStyle/>
        <a:p>
          <a:endParaRPr lang="en-US"/>
        </a:p>
      </dgm:t>
    </dgm:pt>
    <dgm:pt modelId="{227DF7CE-A23E-4F8D-9862-7392DF172AB9}" type="sibTrans" cxnId="{02701F19-F4DD-43A0-B6CE-36FAA1386FED}">
      <dgm:prSet/>
      <dgm:spPr/>
      <dgm:t>
        <a:bodyPr/>
        <a:lstStyle/>
        <a:p>
          <a:endParaRPr lang="en-US"/>
        </a:p>
      </dgm:t>
    </dgm:pt>
    <dgm:pt modelId="{42ED3650-F1E6-49C2-A180-CF7521049989}">
      <dgm:prSet/>
      <dgm:spPr/>
      <dgm:t>
        <a:bodyPr/>
        <a:lstStyle/>
        <a:p>
          <a:endParaRPr lang="en-US" dirty="0"/>
        </a:p>
      </dgm:t>
    </dgm:pt>
    <dgm:pt modelId="{F5D0AC4C-A565-44E9-BC2A-203447540DD6}" type="parTrans" cxnId="{0F0EFD4F-BD6C-4D21-B7F8-A28ECB2E3D08}">
      <dgm:prSet/>
      <dgm:spPr/>
      <dgm:t>
        <a:bodyPr/>
        <a:lstStyle/>
        <a:p>
          <a:endParaRPr lang="en-US"/>
        </a:p>
      </dgm:t>
    </dgm:pt>
    <dgm:pt modelId="{76C04F0F-996F-430A-94F7-474752E8AEE2}" type="sibTrans" cxnId="{0F0EFD4F-BD6C-4D21-B7F8-A28ECB2E3D08}">
      <dgm:prSet/>
      <dgm:spPr/>
      <dgm:t>
        <a:bodyPr/>
        <a:lstStyle/>
        <a:p>
          <a:endParaRPr lang="en-US"/>
        </a:p>
      </dgm:t>
    </dgm:pt>
    <dgm:pt modelId="{43A0C83E-72DC-462E-8AA6-82A40DFDB168}">
      <dgm:prSet custT="1"/>
      <dgm:spPr/>
      <dgm:t>
        <a:bodyPr/>
        <a:lstStyle/>
        <a:p>
          <a:r>
            <a:rPr lang="en-US" sz="2800" dirty="0" smtClean="0"/>
            <a:t>WORKING HYPOTHESIS</a:t>
          </a:r>
          <a:endParaRPr lang="en-US" sz="2800" dirty="0"/>
        </a:p>
      </dgm:t>
    </dgm:pt>
    <dgm:pt modelId="{3B9CA403-C081-4B8D-B9F7-DCB72BA9BED8}" type="parTrans" cxnId="{6BBDACA8-F0F2-4481-8F8B-FB5165AD641B}">
      <dgm:prSet/>
      <dgm:spPr/>
      <dgm:t>
        <a:bodyPr/>
        <a:lstStyle/>
        <a:p>
          <a:endParaRPr lang="en-US"/>
        </a:p>
      </dgm:t>
    </dgm:pt>
    <dgm:pt modelId="{D645D34A-AFC9-41DB-87E8-2FEDC5C4D25D}" type="sibTrans" cxnId="{6BBDACA8-F0F2-4481-8F8B-FB5165AD641B}">
      <dgm:prSet/>
      <dgm:spPr/>
      <dgm:t>
        <a:bodyPr/>
        <a:lstStyle/>
        <a:p>
          <a:endParaRPr lang="en-US"/>
        </a:p>
      </dgm:t>
    </dgm:pt>
    <dgm:pt modelId="{DE166400-3CBF-41D5-A18C-FFE17FD08F3E}" type="pres">
      <dgm:prSet presAssocID="{16CAD419-11EB-4C34-9598-C7C99040B7E9}" presName="linearFlow" presStyleCnt="0">
        <dgm:presLayoutVars>
          <dgm:dir/>
          <dgm:animLvl val="lvl"/>
          <dgm:resizeHandles val="exact"/>
        </dgm:presLayoutVars>
      </dgm:prSet>
      <dgm:spPr/>
      <dgm:t>
        <a:bodyPr/>
        <a:lstStyle/>
        <a:p>
          <a:endParaRPr lang="en-US"/>
        </a:p>
      </dgm:t>
    </dgm:pt>
    <dgm:pt modelId="{83494C3D-853E-44B8-98E8-5BF886D50365}" type="pres">
      <dgm:prSet presAssocID="{5936C5DC-F4F0-4086-8F11-7D899C65A3F6}" presName="composite" presStyleCnt="0"/>
      <dgm:spPr/>
    </dgm:pt>
    <dgm:pt modelId="{B00A0312-BD6D-4998-8CE9-2D80122062BC}" type="pres">
      <dgm:prSet presAssocID="{5936C5DC-F4F0-4086-8F11-7D899C65A3F6}" presName="parentText" presStyleLbl="alignNode1" presStyleIdx="0" presStyleCnt="5">
        <dgm:presLayoutVars>
          <dgm:chMax val="1"/>
          <dgm:bulletEnabled val="1"/>
        </dgm:presLayoutVars>
      </dgm:prSet>
      <dgm:spPr/>
      <dgm:t>
        <a:bodyPr/>
        <a:lstStyle/>
        <a:p>
          <a:endParaRPr lang="en-US"/>
        </a:p>
      </dgm:t>
    </dgm:pt>
    <dgm:pt modelId="{2BC740D0-6DF2-405D-83F7-617D11E1004B}" type="pres">
      <dgm:prSet presAssocID="{5936C5DC-F4F0-4086-8F11-7D899C65A3F6}" presName="descendantText" presStyleLbl="alignAcc1" presStyleIdx="0" presStyleCnt="5" custLinFactNeighborX="-198" custLinFactNeighborY="-339">
        <dgm:presLayoutVars>
          <dgm:bulletEnabled val="1"/>
        </dgm:presLayoutVars>
      </dgm:prSet>
      <dgm:spPr/>
      <dgm:t>
        <a:bodyPr/>
        <a:lstStyle/>
        <a:p>
          <a:endParaRPr lang="en-US"/>
        </a:p>
      </dgm:t>
    </dgm:pt>
    <dgm:pt modelId="{6A1FEC5F-A888-4E95-9882-DD27BDDCAB6C}" type="pres">
      <dgm:prSet presAssocID="{81133B95-0D0D-4DBD-8DD8-717EFF18C071}" presName="sp" presStyleCnt="0"/>
      <dgm:spPr/>
    </dgm:pt>
    <dgm:pt modelId="{30B5FBFA-C2C0-47FC-B886-90403F90F5CB}" type="pres">
      <dgm:prSet presAssocID="{2D6FC606-27BB-41E2-816F-FF72DC361EAF}" presName="composite" presStyleCnt="0"/>
      <dgm:spPr/>
    </dgm:pt>
    <dgm:pt modelId="{D7B35C99-2C0C-4471-BD70-96E3EE9D0C96}" type="pres">
      <dgm:prSet presAssocID="{2D6FC606-27BB-41E2-816F-FF72DC361EAF}" presName="parentText" presStyleLbl="alignNode1" presStyleIdx="1" presStyleCnt="5">
        <dgm:presLayoutVars>
          <dgm:chMax val="1"/>
          <dgm:bulletEnabled val="1"/>
        </dgm:presLayoutVars>
      </dgm:prSet>
      <dgm:spPr/>
      <dgm:t>
        <a:bodyPr/>
        <a:lstStyle/>
        <a:p>
          <a:endParaRPr lang="en-US"/>
        </a:p>
      </dgm:t>
    </dgm:pt>
    <dgm:pt modelId="{4A0C1477-AA71-471E-8514-916453CFC3D4}" type="pres">
      <dgm:prSet presAssocID="{2D6FC606-27BB-41E2-816F-FF72DC361EAF}" presName="descendantText" presStyleLbl="alignAcc1" presStyleIdx="1" presStyleCnt="5">
        <dgm:presLayoutVars>
          <dgm:bulletEnabled val="1"/>
        </dgm:presLayoutVars>
      </dgm:prSet>
      <dgm:spPr/>
      <dgm:t>
        <a:bodyPr/>
        <a:lstStyle/>
        <a:p>
          <a:endParaRPr lang="en-US"/>
        </a:p>
      </dgm:t>
    </dgm:pt>
    <dgm:pt modelId="{4DC7A4D0-7401-4EF5-83BA-B61F4A797E52}" type="pres">
      <dgm:prSet presAssocID="{239869A3-01AF-47BC-94D7-C53BBABD0D7E}" presName="sp" presStyleCnt="0"/>
      <dgm:spPr/>
    </dgm:pt>
    <dgm:pt modelId="{6B9B9CAA-466B-45EA-BF9F-A1676DDBB651}" type="pres">
      <dgm:prSet presAssocID="{B5B12AB7-603C-4AE2-A3DE-EEC2F4781ABA}" presName="composite" presStyleCnt="0"/>
      <dgm:spPr/>
    </dgm:pt>
    <dgm:pt modelId="{C47976C3-217C-4C57-BD3F-B0B1DC1C1D08}" type="pres">
      <dgm:prSet presAssocID="{B5B12AB7-603C-4AE2-A3DE-EEC2F4781ABA}" presName="parentText" presStyleLbl="alignNode1" presStyleIdx="2" presStyleCnt="5">
        <dgm:presLayoutVars>
          <dgm:chMax val="1"/>
          <dgm:bulletEnabled val="1"/>
        </dgm:presLayoutVars>
      </dgm:prSet>
      <dgm:spPr/>
      <dgm:t>
        <a:bodyPr/>
        <a:lstStyle/>
        <a:p>
          <a:endParaRPr lang="en-US"/>
        </a:p>
      </dgm:t>
    </dgm:pt>
    <dgm:pt modelId="{BCFEA20D-E00E-4EDE-9CA2-013D163F887E}" type="pres">
      <dgm:prSet presAssocID="{B5B12AB7-603C-4AE2-A3DE-EEC2F4781ABA}" presName="descendantText" presStyleLbl="alignAcc1" presStyleIdx="2" presStyleCnt="5">
        <dgm:presLayoutVars>
          <dgm:bulletEnabled val="1"/>
        </dgm:presLayoutVars>
      </dgm:prSet>
      <dgm:spPr/>
      <dgm:t>
        <a:bodyPr/>
        <a:lstStyle/>
        <a:p>
          <a:endParaRPr lang="en-US"/>
        </a:p>
      </dgm:t>
    </dgm:pt>
    <dgm:pt modelId="{A915534C-52BC-459A-A631-5E5C047B4F77}" type="pres">
      <dgm:prSet presAssocID="{04D24A6F-AFDF-458C-BA76-9050BD1B36C4}" presName="sp" presStyleCnt="0"/>
      <dgm:spPr/>
    </dgm:pt>
    <dgm:pt modelId="{55E6FEF6-2EBB-411C-9D07-7D9DA3A4E3DB}" type="pres">
      <dgm:prSet presAssocID="{4B0B1341-AABE-4F4B-933F-712D5F96456D}" presName="composite" presStyleCnt="0"/>
      <dgm:spPr/>
    </dgm:pt>
    <dgm:pt modelId="{06505A41-418F-489D-AF9B-5EE8F05360A8}" type="pres">
      <dgm:prSet presAssocID="{4B0B1341-AABE-4F4B-933F-712D5F96456D}" presName="parentText" presStyleLbl="alignNode1" presStyleIdx="3" presStyleCnt="5">
        <dgm:presLayoutVars>
          <dgm:chMax val="1"/>
          <dgm:bulletEnabled val="1"/>
        </dgm:presLayoutVars>
      </dgm:prSet>
      <dgm:spPr/>
      <dgm:t>
        <a:bodyPr/>
        <a:lstStyle/>
        <a:p>
          <a:endParaRPr lang="en-US"/>
        </a:p>
      </dgm:t>
    </dgm:pt>
    <dgm:pt modelId="{A2EF4AF1-DCC1-4CC3-A223-E8D71FFD78B9}" type="pres">
      <dgm:prSet presAssocID="{4B0B1341-AABE-4F4B-933F-712D5F96456D}" presName="descendantText" presStyleLbl="alignAcc1" presStyleIdx="3" presStyleCnt="5">
        <dgm:presLayoutVars>
          <dgm:bulletEnabled val="1"/>
        </dgm:presLayoutVars>
      </dgm:prSet>
      <dgm:spPr/>
      <dgm:t>
        <a:bodyPr/>
        <a:lstStyle/>
        <a:p>
          <a:endParaRPr lang="en-US"/>
        </a:p>
      </dgm:t>
    </dgm:pt>
    <dgm:pt modelId="{787B6F36-D712-495B-A288-79B1F5BE79FC}" type="pres">
      <dgm:prSet presAssocID="{7ADAC42A-F637-4A81-BFA2-CC29955FDC19}" presName="sp" presStyleCnt="0"/>
      <dgm:spPr/>
    </dgm:pt>
    <dgm:pt modelId="{190D5C0A-5989-4A75-A3B8-7A1B721DCD42}" type="pres">
      <dgm:prSet presAssocID="{42ED3650-F1E6-49C2-A180-CF7521049989}" presName="composite" presStyleCnt="0"/>
      <dgm:spPr/>
    </dgm:pt>
    <dgm:pt modelId="{9626658D-0BBF-4F0C-9B93-0CA0AAC24EA0}" type="pres">
      <dgm:prSet presAssocID="{42ED3650-F1E6-49C2-A180-CF7521049989}" presName="parentText" presStyleLbl="alignNode1" presStyleIdx="4" presStyleCnt="5">
        <dgm:presLayoutVars>
          <dgm:chMax val="1"/>
          <dgm:bulletEnabled val="1"/>
        </dgm:presLayoutVars>
      </dgm:prSet>
      <dgm:spPr/>
      <dgm:t>
        <a:bodyPr/>
        <a:lstStyle/>
        <a:p>
          <a:endParaRPr lang="en-US"/>
        </a:p>
      </dgm:t>
    </dgm:pt>
    <dgm:pt modelId="{88203AC7-AA96-427C-9739-7457C6DA305C}" type="pres">
      <dgm:prSet presAssocID="{42ED3650-F1E6-49C2-A180-CF7521049989}" presName="descendantText" presStyleLbl="alignAcc1" presStyleIdx="4" presStyleCnt="5">
        <dgm:presLayoutVars>
          <dgm:bulletEnabled val="1"/>
        </dgm:presLayoutVars>
      </dgm:prSet>
      <dgm:spPr/>
      <dgm:t>
        <a:bodyPr/>
        <a:lstStyle/>
        <a:p>
          <a:endParaRPr lang="en-US"/>
        </a:p>
      </dgm:t>
    </dgm:pt>
  </dgm:ptLst>
  <dgm:cxnLst>
    <dgm:cxn modelId="{4CD5173E-3B41-470F-A7D6-E143D1CF7FC1}" srcId="{16CAD419-11EB-4C34-9598-C7C99040B7E9}" destId="{2D6FC606-27BB-41E2-816F-FF72DC361EAF}" srcOrd="1" destOrd="0" parTransId="{1FBE9C4C-55E2-476E-A7AD-649BB0ED224A}" sibTransId="{239869A3-01AF-47BC-94D7-C53BBABD0D7E}"/>
    <dgm:cxn modelId="{2C4FA979-775D-4608-8F4E-C0559F88FFE9}" type="presOf" srcId="{4B0B1341-AABE-4F4B-933F-712D5F96456D}" destId="{06505A41-418F-489D-AF9B-5EE8F05360A8}" srcOrd="0" destOrd="0" presId="urn:microsoft.com/office/officeart/2005/8/layout/chevron2"/>
    <dgm:cxn modelId="{7E64F58C-0251-4ED6-B86C-A243A1610360}" type="presOf" srcId="{E6955783-1AA0-433F-9F59-F50EEA10A0FC}" destId="{2BC740D0-6DF2-405D-83F7-617D11E1004B}" srcOrd="0" destOrd="0" presId="urn:microsoft.com/office/officeart/2005/8/layout/chevron2"/>
    <dgm:cxn modelId="{691B006D-3577-4289-9A4E-F5A7765775A6}" srcId="{16CAD419-11EB-4C34-9598-C7C99040B7E9}" destId="{4B0B1341-AABE-4F4B-933F-712D5F96456D}" srcOrd="3" destOrd="0" parTransId="{6F494D86-9C6C-4028-9A10-8147F0E7E897}" sibTransId="{7ADAC42A-F637-4A81-BFA2-CC29955FDC19}"/>
    <dgm:cxn modelId="{92E30A48-D783-4002-B805-270BB3ABEEDA}" type="presOf" srcId="{B5B12AB7-603C-4AE2-A3DE-EEC2F4781ABA}" destId="{C47976C3-217C-4C57-BD3F-B0B1DC1C1D08}" srcOrd="0" destOrd="0" presId="urn:microsoft.com/office/officeart/2005/8/layout/chevron2"/>
    <dgm:cxn modelId="{AC8DB624-8026-4B2C-87FC-0B0EADB64293}" type="presOf" srcId="{16CAD419-11EB-4C34-9598-C7C99040B7E9}" destId="{DE166400-3CBF-41D5-A18C-FFE17FD08F3E}" srcOrd="0" destOrd="0" presId="urn:microsoft.com/office/officeart/2005/8/layout/chevron2"/>
    <dgm:cxn modelId="{EFDD9D74-8B51-4B01-B708-CD93139695FA}" type="presOf" srcId="{5B0C10A9-35A0-478E-ABA5-FBB6352B2A3F}" destId="{BCFEA20D-E00E-4EDE-9CA2-013D163F887E}" srcOrd="0" destOrd="0" presId="urn:microsoft.com/office/officeart/2005/8/layout/chevron2"/>
    <dgm:cxn modelId="{78F616AD-9363-4729-B0E1-B8316C54AB6A}" srcId="{2D6FC606-27BB-41E2-816F-FF72DC361EAF}" destId="{26C60D66-5256-4523-B7C6-AF85C44DC623}" srcOrd="0" destOrd="0" parTransId="{2754E513-B9E6-4108-A3D7-52A8FC6B6BA6}" sibTransId="{F7F47C96-E183-4B2B-A11E-718515CBC6F8}"/>
    <dgm:cxn modelId="{D853427F-784D-4F37-A512-AA792405A8F7}" type="presOf" srcId="{2D6FC606-27BB-41E2-816F-FF72DC361EAF}" destId="{D7B35C99-2C0C-4471-BD70-96E3EE9D0C96}" srcOrd="0" destOrd="0" presId="urn:microsoft.com/office/officeart/2005/8/layout/chevron2"/>
    <dgm:cxn modelId="{2E161CCD-1788-4943-8205-1E57163B97B6}" srcId="{16CAD419-11EB-4C34-9598-C7C99040B7E9}" destId="{5936C5DC-F4F0-4086-8F11-7D899C65A3F6}" srcOrd="0" destOrd="0" parTransId="{C489CD77-56A0-442E-A7AC-A57278484D51}" sibTransId="{81133B95-0D0D-4DBD-8DD8-717EFF18C071}"/>
    <dgm:cxn modelId="{49BE2E8D-C1ED-4A6F-8DA5-BC050817A994}" srcId="{16CAD419-11EB-4C34-9598-C7C99040B7E9}" destId="{B5B12AB7-603C-4AE2-A3DE-EEC2F4781ABA}" srcOrd="2" destOrd="0" parTransId="{CACFE528-8940-4EF7-8F93-4BD1B2BC2C03}" sibTransId="{04D24A6F-AFDF-458C-BA76-9050BD1B36C4}"/>
    <dgm:cxn modelId="{02701F19-F4DD-43A0-B6CE-36FAA1386FED}" srcId="{4B0B1341-AABE-4F4B-933F-712D5F96456D}" destId="{2B19AA13-66BE-4FC1-9320-9E2E48976589}" srcOrd="0" destOrd="0" parTransId="{032A4BA1-0F28-4AB9-9E81-7A209315D336}" sibTransId="{227DF7CE-A23E-4F8D-9862-7392DF172AB9}"/>
    <dgm:cxn modelId="{955C5AAD-D44C-42B7-B467-F6983636C95F}" type="presOf" srcId="{42ED3650-F1E6-49C2-A180-CF7521049989}" destId="{9626658D-0BBF-4F0C-9B93-0CA0AAC24EA0}" srcOrd="0" destOrd="0" presId="urn:microsoft.com/office/officeart/2005/8/layout/chevron2"/>
    <dgm:cxn modelId="{D1524B87-C8C4-4D11-98A0-2747332A4891}" type="presOf" srcId="{43A0C83E-72DC-462E-8AA6-82A40DFDB168}" destId="{88203AC7-AA96-427C-9739-7457C6DA305C}" srcOrd="0" destOrd="0" presId="urn:microsoft.com/office/officeart/2005/8/layout/chevron2"/>
    <dgm:cxn modelId="{2D1532D7-7B79-4634-A09F-ABAEB3A0CB43}" type="presOf" srcId="{26C60D66-5256-4523-B7C6-AF85C44DC623}" destId="{4A0C1477-AA71-471E-8514-916453CFC3D4}" srcOrd="0" destOrd="0" presId="urn:microsoft.com/office/officeart/2005/8/layout/chevron2"/>
    <dgm:cxn modelId="{F318A3D2-ECCF-47AC-8A3B-460778E5FF49}" type="presOf" srcId="{2B19AA13-66BE-4FC1-9320-9E2E48976589}" destId="{A2EF4AF1-DCC1-4CC3-A223-E8D71FFD78B9}" srcOrd="0" destOrd="0" presId="urn:microsoft.com/office/officeart/2005/8/layout/chevron2"/>
    <dgm:cxn modelId="{40346F5E-5600-4327-9083-E03A05670C81}" type="presOf" srcId="{5936C5DC-F4F0-4086-8F11-7D899C65A3F6}" destId="{B00A0312-BD6D-4998-8CE9-2D80122062BC}" srcOrd="0" destOrd="0" presId="urn:microsoft.com/office/officeart/2005/8/layout/chevron2"/>
    <dgm:cxn modelId="{2D2CDD31-6417-4FF3-8FF3-1E42CDFEE25E}" srcId="{5936C5DC-F4F0-4086-8F11-7D899C65A3F6}" destId="{E6955783-1AA0-433F-9F59-F50EEA10A0FC}" srcOrd="0" destOrd="0" parTransId="{1FA16457-4609-414C-9D3C-A4A03194A1B6}" sibTransId="{659C2A57-C0EA-459E-8213-CBFF3ED58760}"/>
    <dgm:cxn modelId="{1490313E-1006-4ADF-8C49-C3509D7AC85D}" srcId="{B5B12AB7-603C-4AE2-A3DE-EEC2F4781ABA}" destId="{5B0C10A9-35A0-478E-ABA5-FBB6352B2A3F}" srcOrd="0" destOrd="0" parTransId="{E73C58FD-0481-4F1D-8A69-A0C600D94CDC}" sibTransId="{B63D6D71-4391-461D-8F80-A0A48C470E2A}"/>
    <dgm:cxn modelId="{0F0EFD4F-BD6C-4D21-B7F8-A28ECB2E3D08}" srcId="{16CAD419-11EB-4C34-9598-C7C99040B7E9}" destId="{42ED3650-F1E6-49C2-A180-CF7521049989}" srcOrd="4" destOrd="0" parTransId="{F5D0AC4C-A565-44E9-BC2A-203447540DD6}" sibTransId="{76C04F0F-996F-430A-94F7-474752E8AEE2}"/>
    <dgm:cxn modelId="{6BBDACA8-F0F2-4481-8F8B-FB5165AD641B}" srcId="{42ED3650-F1E6-49C2-A180-CF7521049989}" destId="{43A0C83E-72DC-462E-8AA6-82A40DFDB168}" srcOrd="0" destOrd="0" parTransId="{3B9CA403-C081-4B8D-B9F7-DCB72BA9BED8}" sibTransId="{D645D34A-AFC9-41DB-87E8-2FEDC5C4D25D}"/>
    <dgm:cxn modelId="{32DA13AB-5BD4-46C5-8E52-31D52863BF7A}" type="presParOf" srcId="{DE166400-3CBF-41D5-A18C-FFE17FD08F3E}" destId="{83494C3D-853E-44B8-98E8-5BF886D50365}" srcOrd="0" destOrd="0" presId="urn:microsoft.com/office/officeart/2005/8/layout/chevron2"/>
    <dgm:cxn modelId="{9735A7E1-92CC-4D39-BD8E-B21E1EEAED88}" type="presParOf" srcId="{83494C3D-853E-44B8-98E8-5BF886D50365}" destId="{B00A0312-BD6D-4998-8CE9-2D80122062BC}" srcOrd="0" destOrd="0" presId="urn:microsoft.com/office/officeart/2005/8/layout/chevron2"/>
    <dgm:cxn modelId="{58F84F51-88C1-4186-81BC-9AFBC50E6661}" type="presParOf" srcId="{83494C3D-853E-44B8-98E8-5BF886D50365}" destId="{2BC740D0-6DF2-405D-83F7-617D11E1004B}" srcOrd="1" destOrd="0" presId="urn:microsoft.com/office/officeart/2005/8/layout/chevron2"/>
    <dgm:cxn modelId="{8E2842E4-023D-437D-80D0-C7A0EF777FD6}" type="presParOf" srcId="{DE166400-3CBF-41D5-A18C-FFE17FD08F3E}" destId="{6A1FEC5F-A888-4E95-9882-DD27BDDCAB6C}" srcOrd="1" destOrd="0" presId="urn:microsoft.com/office/officeart/2005/8/layout/chevron2"/>
    <dgm:cxn modelId="{3425691B-6343-483A-9E6D-5A59A4D68715}" type="presParOf" srcId="{DE166400-3CBF-41D5-A18C-FFE17FD08F3E}" destId="{30B5FBFA-C2C0-47FC-B886-90403F90F5CB}" srcOrd="2" destOrd="0" presId="urn:microsoft.com/office/officeart/2005/8/layout/chevron2"/>
    <dgm:cxn modelId="{DBC7AE23-E82D-4B55-A6E3-9BFD1A4486CA}" type="presParOf" srcId="{30B5FBFA-C2C0-47FC-B886-90403F90F5CB}" destId="{D7B35C99-2C0C-4471-BD70-96E3EE9D0C96}" srcOrd="0" destOrd="0" presId="urn:microsoft.com/office/officeart/2005/8/layout/chevron2"/>
    <dgm:cxn modelId="{E9631D2C-189E-4375-8C71-6E60AE243798}" type="presParOf" srcId="{30B5FBFA-C2C0-47FC-B886-90403F90F5CB}" destId="{4A0C1477-AA71-471E-8514-916453CFC3D4}" srcOrd="1" destOrd="0" presId="urn:microsoft.com/office/officeart/2005/8/layout/chevron2"/>
    <dgm:cxn modelId="{D4E2C4EA-9788-4CEB-8BA2-BB9915D3522A}" type="presParOf" srcId="{DE166400-3CBF-41D5-A18C-FFE17FD08F3E}" destId="{4DC7A4D0-7401-4EF5-83BA-B61F4A797E52}" srcOrd="3" destOrd="0" presId="urn:microsoft.com/office/officeart/2005/8/layout/chevron2"/>
    <dgm:cxn modelId="{FDCE3208-802F-4EC2-9206-E566C59F47E2}" type="presParOf" srcId="{DE166400-3CBF-41D5-A18C-FFE17FD08F3E}" destId="{6B9B9CAA-466B-45EA-BF9F-A1676DDBB651}" srcOrd="4" destOrd="0" presId="urn:microsoft.com/office/officeart/2005/8/layout/chevron2"/>
    <dgm:cxn modelId="{3B754ADC-F9AB-4A4F-B227-02F407C9AA3C}" type="presParOf" srcId="{6B9B9CAA-466B-45EA-BF9F-A1676DDBB651}" destId="{C47976C3-217C-4C57-BD3F-B0B1DC1C1D08}" srcOrd="0" destOrd="0" presId="urn:microsoft.com/office/officeart/2005/8/layout/chevron2"/>
    <dgm:cxn modelId="{66200598-6193-4286-8E7C-BD4B94F084FF}" type="presParOf" srcId="{6B9B9CAA-466B-45EA-BF9F-A1676DDBB651}" destId="{BCFEA20D-E00E-4EDE-9CA2-013D163F887E}" srcOrd="1" destOrd="0" presId="urn:microsoft.com/office/officeart/2005/8/layout/chevron2"/>
    <dgm:cxn modelId="{0F977A53-A115-4F15-A104-04A2B1C68B01}" type="presParOf" srcId="{DE166400-3CBF-41D5-A18C-FFE17FD08F3E}" destId="{A915534C-52BC-459A-A631-5E5C047B4F77}" srcOrd="5" destOrd="0" presId="urn:microsoft.com/office/officeart/2005/8/layout/chevron2"/>
    <dgm:cxn modelId="{EE5CE66D-EB7B-4B11-94EE-F148D2EDCF7C}" type="presParOf" srcId="{DE166400-3CBF-41D5-A18C-FFE17FD08F3E}" destId="{55E6FEF6-2EBB-411C-9D07-7D9DA3A4E3DB}" srcOrd="6" destOrd="0" presId="urn:microsoft.com/office/officeart/2005/8/layout/chevron2"/>
    <dgm:cxn modelId="{D23C851C-B02D-4A3C-A516-37CD7F471FC4}" type="presParOf" srcId="{55E6FEF6-2EBB-411C-9D07-7D9DA3A4E3DB}" destId="{06505A41-418F-489D-AF9B-5EE8F05360A8}" srcOrd="0" destOrd="0" presId="urn:microsoft.com/office/officeart/2005/8/layout/chevron2"/>
    <dgm:cxn modelId="{56810613-1A18-4A4A-B7B3-04E3ED14B2A8}" type="presParOf" srcId="{55E6FEF6-2EBB-411C-9D07-7D9DA3A4E3DB}" destId="{A2EF4AF1-DCC1-4CC3-A223-E8D71FFD78B9}" srcOrd="1" destOrd="0" presId="urn:microsoft.com/office/officeart/2005/8/layout/chevron2"/>
    <dgm:cxn modelId="{56F28B0C-6042-418A-B304-201F45A0AF86}" type="presParOf" srcId="{DE166400-3CBF-41D5-A18C-FFE17FD08F3E}" destId="{787B6F36-D712-495B-A288-79B1F5BE79FC}" srcOrd="7" destOrd="0" presId="urn:microsoft.com/office/officeart/2005/8/layout/chevron2"/>
    <dgm:cxn modelId="{B1B56B84-75FA-47C3-8381-837F4F2C5D5B}" type="presParOf" srcId="{DE166400-3CBF-41D5-A18C-FFE17FD08F3E}" destId="{190D5C0A-5989-4A75-A3B8-7A1B721DCD42}" srcOrd="8" destOrd="0" presId="urn:microsoft.com/office/officeart/2005/8/layout/chevron2"/>
    <dgm:cxn modelId="{20F13F22-1EAE-4A2E-8270-5263C66BB103}" type="presParOf" srcId="{190D5C0A-5989-4A75-A3B8-7A1B721DCD42}" destId="{9626658D-0BBF-4F0C-9B93-0CA0AAC24EA0}" srcOrd="0" destOrd="0" presId="urn:microsoft.com/office/officeart/2005/8/layout/chevron2"/>
    <dgm:cxn modelId="{482B3ED4-1D64-4247-88DB-43F3CD9D811A}" type="presParOf" srcId="{190D5C0A-5989-4A75-A3B8-7A1B721DCD42}" destId="{88203AC7-AA96-427C-9739-7457C6DA305C}"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F2145264-65FE-4856-9492-79AFF894AC31}" type="datetimeFigureOut">
              <a:rPr lang="en-US" smtClean="0"/>
              <a:pPr/>
              <a:t>5/4/2022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D53FE0E3-35F6-4FDF-8841-B2A4FFD95D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145264-65FE-4856-9492-79AFF894AC31}"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FE0E3-35F6-4FDF-8841-B2A4FFD95D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145264-65FE-4856-9492-79AFF894AC31}"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FE0E3-35F6-4FDF-8841-B2A4FFD95D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2145264-65FE-4856-9492-79AFF894AC31}" type="datetimeFigureOut">
              <a:rPr lang="en-US" smtClean="0"/>
              <a:pPr/>
              <a:t>5/4/2022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D53FE0E3-35F6-4FDF-8841-B2A4FFD95D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F2145264-65FE-4856-9492-79AFF894AC31}" type="datetimeFigureOut">
              <a:rPr lang="en-US" smtClean="0"/>
              <a:pPr/>
              <a:t>5/4/2022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D53FE0E3-35F6-4FDF-8841-B2A4FFD95D3E}"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2145264-65FE-4856-9492-79AFF894AC31}" type="datetimeFigureOut">
              <a:rPr lang="en-US" smtClean="0"/>
              <a:pPr/>
              <a:t>5/4/2022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53FE0E3-35F6-4FDF-8841-B2A4FFD95D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2145264-65FE-4856-9492-79AFF894AC31}" type="datetimeFigureOut">
              <a:rPr lang="en-US" smtClean="0"/>
              <a:pPr/>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53FE0E3-35F6-4FDF-8841-B2A4FFD95D3E}"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2145264-65FE-4856-9492-79AFF894AC31}" type="datetimeFigureOut">
              <a:rPr lang="en-US" smtClean="0"/>
              <a:pPr/>
              <a:t>5/4/2022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FE0E3-35F6-4FDF-8841-B2A4FFD95D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2145264-65FE-4856-9492-79AFF894AC31}" type="datetimeFigureOut">
              <a:rPr lang="en-US" smtClean="0"/>
              <a:pPr/>
              <a:t>5/4/2022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3FE0E3-35F6-4FDF-8841-B2A4FFD95D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2145264-65FE-4856-9492-79AFF894AC31}" type="datetimeFigureOut">
              <a:rPr lang="en-US" smtClean="0"/>
              <a:pPr/>
              <a:t>5/4/2022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3FE0E3-35F6-4FDF-8841-B2A4FFD95D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F2145264-65FE-4856-9492-79AFF894AC31}"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53FE0E3-35F6-4FDF-8841-B2A4FFD95D3E}"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2145264-65FE-4856-9492-79AFF894AC31}" type="datetimeFigureOut">
              <a:rPr lang="en-US" smtClean="0"/>
              <a:pPr/>
              <a:t>5/4/2022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53FE0E3-35F6-4FDF-8841-B2A4FFD95D3E}"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8534400" cy="1470025"/>
          </a:xfrm>
        </p:spPr>
        <p:txBody>
          <a:bodyPr>
            <a:normAutofit fontScale="90000"/>
          </a:bodyPr>
          <a:lstStyle/>
          <a:p>
            <a:pPr algn="l"/>
            <a:r>
              <a:rPr lang="en-US" sz="3600" dirty="0" smtClean="0"/>
              <a:t>TOPIC: </a:t>
            </a:r>
            <a:r>
              <a:rPr lang="en-US" sz="3100" dirty="0" smtClean="0"/>
              <a:t>HYPOTHESIS, ITS MEANING, KINDS AND CONDITIONS OF VALID HYPOTHESIS.</a:t>
            </a:r>
            <a:br>
              <a:rPr lang="en-US" sz="3100" dirty="0" smtClean="0"/>
            </a:br>
            <a:endParaRPr lang="en-US" sz="3100" dirty="0"/>
          </a:p>
        </p:txBody>
      </p:sp>
      <p:sp>
        <p:nvSpPr>
          <p:cNvPr id="3" name="Subtitle 2"/>
          <p:cNvSpPr>
            <a:spLocks noGrp="1"/>
          </p:cNvSpPr>
          <p:nvPr>
            <p:ph type="subTitle" idx="1"/>
          </p:nvPr>
        </p:nvSpPr>
        <p:spPr>
          <a:xfrm>
            <a:off x="838200" y="4191000"/>
            <a:ext cx="7696200" cy="2133600"/>
          </a:xfrm>
        </p:spPr>
        <p:txBody>
          <a:bodyPr>
            <a:normAutofit/>
          </a:bodyPr>
          <a:lstStyle/>
          <a:p>
            <a:pPr algn="r"/>
            <a:r>
              <a:rPr lang="en-US" sz="2000" dirty="0" smtClean="0">
                <a:solidFill>
                  <a:schemeClr val="accent1">
                    <a:lumMod val="75000"/>
                  </a:schemeClr>
                </a:solidFill>
              </a:rPr>
              <a:t>PRESENTED BY</a:t>
            </a:r>
          </a:p>
          <a:p>
            <a:pPr algn="r"/>
            <a:r>
              <a:rPr lang="en-US" sz="2000" dirty="0" smtClean="0">
                <a:solidFill>
                  <a:schemeClr val="accent1">
                    <a:lumMod val="75000"/>
                  </a:schemeClr>
                </a:solidFill>
              </a:rPr>
              <a:t>MR. DEBAJIT HAZARIKA</a:t>
            </a:r>
          </a:p>
          <a:p>
            <a:pPr algn="r"/>
            <a:endParaRPr lang="en-US" sz="2000" dirty="0" smtClean="0">
              <a:solidFill>
                <a:schemeClr val="accent1">
                  <a:lumMod val="75000"/>
                </a:schemeClr>
              </a:solidFill>
            </a:endParaRPr>
          </a:p>
          <a:p>
            <a:pPr algn="r"/>
            <a:r>
              <a:rPr lang="en-US" sz="2000" dirty="0" smtClean="0">
                <a:solidFill>
                  <a:schemeClr val="accent1">
                    <a:lumMod val="75000"/>
                  </a:schemeClr>
                </a:solidFill>
              </a:rPr>
              <a:t>DEPARTMENT OF PHILOSOPHY</a:t>
            </a:r>
          </a:p>
          <a:p>
            <a:pPr algn="r"/>
            <a:endParaRPr lang="en-US" sz="2000" dirty="0" smtClean="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8534400" cy="5440363"/>
          </a:xfrm>
        </p:spPr>
        <p:txBody>
          <a:bodyPr/>
          <a:lstStyle/>
          <a:p>
            <a:pPr marL="111125" indent="741363">
              <a:buNone/>
            </a:pPr>
            <a:r>
              <a:rPr lang="en-US" dirty="0" smtClean="0"/>
              <a:t>:</a:t>
            </a:r>
          </a:p>
          <a:p>
            <a:pPr marL="111125" indent="741363">
              <a:buFont typeface="Wingdings" pitchFamily="2" charset="2"/>
              <a:buChar char="v"/>
            </a:pPr>
            <a:endParaRPr lang="en-US" dirty="0"/>
          </a:p>
        </p:txBody>
      </p:sp>
      <p:graphicFrame>
        <p:nvGraphicFramePr>
          <p:cNvPr id="4" name="Diagram 3"/>
          <p:cNvGraphicFramePr/>
          <p:nvPr/>
        </p:nvGraphicFramePr>
        <p:xfrm>
          <a:off x="685800" y="1905000"/>
          <a:ext cx="8001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381000" y="838200"/>
            <a:ext cx="8382000" cy="70788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CLASSIFICATIONS OF HYPOTHESIS:</a:t>
            </a:r>
            <a:endParaRPr lang="en-US"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395288"/>
            <a:r>
              <a:rPr lang="en-US" dirty="0" smtClean="0"/>
              <a:t>1. Hypothesis Concerning Agent:</a:t>
            </a:r>
            <a:endParaRPr lang="en-US" dirty="0"/>
          </a:p>
        </p:txBody>
      </p:sp>
      <p:sp>
        <p:nvSpPr>
          <p:cNvPr id="3" name="Content Placeholder 2"/>
          <p:cNvSpPr>
            <a:spLocks noGrp="1"/>
          </p:cNvSpPr>
          <p:nvPr>
            <p:ph idx="1"/>
          </p:nvPr>
        </p:nvSpPr>
        <p:spPr>
          <a:xfrm>
            <a:off x="457200" y="1828800"/>
            <a:ext cx="8229600" cy="4525963"/>
          </a:xfrm>
        </p:spPr>
        <p:txBody>
          <a:bodyPr>
            <a:normAutofit fontScale="85000" lnSpcReduction="10000"/>
          </a:bodyPr>
          <a:lstStyle/>
          <a:p>
            <a:pPr marL="173038" indent="1309688" algn="just">
              <a:buNone/>
            </a:pPr>
            <a:r>
              <a:rPr lang="en-US" sz="2800" dirty="0" smtClean="0"/>
              <a:t>When we are unknown about the agent of the fact and if we frame a hypothesis regarding the agent and such hypothesis is called, “Hypothesis Concerning the Agent”. </a:t>
            </a:r>
          </a:p>
          <a:p>
            <a:pPr marL="173038" indent="1309688" algn="just">
              <a:buNone/>
            </a:pPr>
            <a:r>
              <a:rPr lang="en-US" sz="2800" dirty="0" smtClean="0"/>
              <a:t>For example: a burglary is committed in my room, in order to know the thief, we may frame a hypothesis about the agent, it is called Hypothesis concerning the agent. </a:t>
            </a:r>
          </a:p>
          <a:p>
            <a:pPr marL="173038" indent="1309688" algn="just">
              <a:buNone/>
            </a:pPr>
            <a:r>
              <a:rPr lang="en-US" sz="2800" dirty="0" smtClean="0"/>
              <a:t>A scientific example: the planet Uranus should move in a particular orbit due to the attraction  of the unknown planets. Then the scientist made a supposition about the unknown agent and subsequently, the unknown agent was discovered as Neptune. It is a kind of Hypothesis concerning the Agent.</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686800" cy="838200"/>
          </a:xfrm>
        </p:spPr>
        <p:txBody>
          <a:bodyPr>
            <a:normAutofit fontScale="90000"/>
          </a:bodyPr>
          <a:lstStyle/>
          <a:p>
            <a:pPr lvl="0"/>
            <a:r>
              <a:rPr lang="en-US" dirty="0" smtClean="0"/>
              <a:t>2. Hypothesis Concerning Law:</a:t>
            </a:r>
            <a:br>
              <a:rPr lang="en-US" dirty="0" smtClean="0"/>
            </a:br>
            <a:endParaRPr lang="en-US" dirty="0"/>
          </a:p>
        </p:txBody>
      </p:sp>
      <p:sp>
        <p:nvSpPr>
          <p:cNvPr id="3" name="Content Placeholder 2"/>
          <p:cNvSpPr>
            <a:spLocks noGrp="1"/>
          </p:cNvSpPr>
          <p:nvPr>
            <p:ph idx="1"/>
          </p:nvPr>
        </p:nvSpPr>
        <p:spPr>
          <a:xfrm>
            <a:off x="457200" y="1828800"/>
            <a:ext cx="8382000" cy="4525963"/>
          </a:xfrm>
        </p:spPr>
        <p:txBody>
          <a:bodyPr>
            <a:normAutofit fontScale="85000" lnSpcReduction="10000"/>
          </a:bodyPr>
          <a:lstStyle/>
          <a:p>
            <a:pPr marL="111125" indent="1323975" algn="just">
              <a:buNone/>
            </a:pPr>
            <a:r>
              <a:rPr lang="en-US" sz="2800" dirty="0" smtClean="0"/>
              <a:t>Sometimes, it may be the case that we know the agent of the fact but the Law by which the agent acted, it is unknown to us. In this case we construct a hypothesis concerning the law through which the agent acted. This kind of Hypothesis is called “Hypothesis Concerning the Law”. </a:t>
            </a:r>
          </a:p>
          <a:p>
            <a:pPr marL="111125" indent="1323975" algn="just">
              <a:buNone/>
            </a:pPr>
            <a:r>
              <a:rPr lang="en-US" sz="2800" dirty="0" smtClean="0"/>
              <a:t>For example: a burglary is committed in my room. We become to know that the servant is the agent. But it is unknown to me that how he committed it. Then we construct a hypothesis that he entered to the room by breaking the door.</a:t>
            </a:r>
          </a:p>
          <a:p>
            <a:pPr marL="111125" indent="1323975" algn="just">
              <a:buNone/>
            </a:pPr>
            <a:r>
              <a:rPr lang="en-US" sz="2800" dirty="0" smtClean="0"/>
              <a:t> Scientific example: Newton knew the agent like, the sun, moon, earth but he didn’t know how they attract upon each other. Newton supposed that their motion might be the due to their attracting one another.</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686800" cy="838200"/>
          </a:xfrm>
        </p:spPr>
        <p:txBody>
          <a:bodyPr>
            <a:normAutofit fontScale="90000"/>
          </a:bodyPr>
          <a:lstStyle/>
          <a:p>
            <a:pPr lvl="0"/>
            <a:r>
              <a:rPr lang="en-US" dirty="0" smtClean="0"/>
              <a:t>3. Hypothesis Concerning Collocation</a:t>
            </a:r>
            <a:r>
              <a:rPr lang="en-US" sz="3200" dirty="0" smtClean="0"/>
              <a:t>.</a:t>
            </a:r>
            <a:br>
              <a:rPr lang="en-US" sz="3200" dirty="0" smtClean="0"/>
            </a:br>
            <a:endParaRPr lang="en-US" dirty="0"/>
          </a:p>
        </p:txBody>
      </p:sp>
      <p:sp>
        <p:nvSpPr>
          <p:cNvPr id="3" name="Content Placeholder 2"/>
          <p:cNvSpPr>
            <a:spLocks noGrp="1"/>
          </p:cNvSpPr>
          <p:nvPr>
            <p:ph idx="1"/>
          </p:nvPr>
        </p:nvSpPr>
        <p:spPr>
          <a:xfrm>
            <a:off x="457200" y="1554162"/>
            <a:ext cx="8305800" cy="4525963"/>
          </a:xfrm>
        </p:spPr>
        <p:txBody>
          <a:bodyPr>
            <a:normAutofit/>
          </a:bodyPr>
          <a:lstStyle/>
          <a:p>
            <a:pPr marL="111125" indent="803275" algn="just">
              <a:buNone/>
            </a:pPr>
            <a:r>
              <a:rPr lang="en-US" sz="2800" dirty="0" smtClean="0"/>
              <a:t>Sometimes we know the agent and also the law acted by the agent but we are unknown about the arrangement  of circumstances. In such case we frame Hypothesis about the collocation. It is called Hypothesis Concerning  the Collocation.</a:t>
            </a:r>
          </a:p>
          <a:p>
            <a:pPr marL="111125" indent="803275" algn="just">
              <a:buNone/>
            </a:pPr>
            <a:r>
              <a:rPr lang="en-US" sz="2800" dirty="0" smtClean="0"/>
              <a:t>For example of the theft, all members of the family are outside from the home keeping the servant alone. </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315200" cy="838200"/>
          </a:xfrm>
        </p:spPr>
        <p:txBody>
          <a:bodyPr>
            <a:normAutofit fontScale="90000"/>
          </a:bodyPr>
          <a:lstStyle/>
          <a:p>
            <a:r>
              <a:rPr lang="en-US" sz="4000" dirty="0" smtClean="0"/>
              <a:t>CLASSIFICATION OF HYPOTHESIS IN MODERN SCIENCE</a:t>
            </a:r>
            <a:r>
              <a:rPr lang="en-US" sz="2800" dirty="0" smtClean="0"/>
              <a:t>:</a:t>
            </a:r>
            <a:endParaRPr lang="en-US" sz="2800" dirty="0"/>
          </a:p>
        </p:txBody>
      </p:sp>
      <p:graphicFrame>
        <p:nvGraphicFramePr>
          <p:cNvPr id="4" name="Content Placeholder 3"/>
          <p:cNvGraphicFramePr>
            <a:graphicFrameLocks noGrp="1"/>
          </p:cNvGraphicFramePr>
          <p:nvPr>
            <p:ph idx="1"/>
          </p:nvPr>
        </p:nvGraphicFramePr>
        <p:xfrm>
          <a:off x="685800" y="1981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686800" cy="838200"/>
          </a:xfrm>
        </p:spPr>
        <p:txBody>
          <a:bodyPr>
            <a:normAutofit fontScale="90000"/>
          </a:bodyPr>
          <a:lstStyle/>
          <a:p>
            <a:pPr lvl="0"/>
            <a:r>
              <a:rPr lang="en-US" dirty="0" smtClean="0"/>
              <a:t>EXPLANATORY HYPOTHESIS</a:t>
            </a:r>
            <a:br>
              <a:rPr lang="en-US" dirty="0" smtClean="0"/>
            </a:br>
            <a:endParaRPr lang="en-US" dirty="0"/>
          </a:p>
        </p:txBody>
      </p:sp>
      <p:sp>
        <p:nvSpPr>
          <p:cNvPr id="3" name="Content Placeholder 2"/>
          <p:cNvSpPr>
            <a:spLocks noGrp="1"/>
          </p:cNvSpPr>
          <p:nvPr>
            <p:ph idx="1"/>
          </p:nvPr>
        </p:nvSpPr>
        <p:spPr>
          <a:xfrm>
            <a:off x="304800" y="1554162"/>
            <a:ext cx="8305800" cy="4525963"/>
          </a:xfrm>
        </p:spPr>
        <p:txBody>
          <a:bodyPr>
            <a:normAutofit/>
          </a:bodyPr>
          <a:lstStyle/>
          <a:p>
            <a:pPr marL="173038" indent="804863" algn="just">
              <a:buNone/>
            </a:pPr>
            <a:r>
              <a:rPr lang="en-US" sz="2800" dirty="0" smtClean="0"/>
              <a:t>This is is a simple kind of hypothesis. It is framed for explaining an event. Here, The fact can be observed under suitable conditions. Here, the cause, agents, law all are needed to be explained.</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686800" cy="838200"/>
          </a:xfrm>
        </p:spPr>
        <p:txBody>
          <a:bodyPr>
            <a:normAutofit fontScale="90000"/>
          </a:bodyPr>
          <a:lstStyle/>
          <a:p>
            <a:pPr lvl="0"/>
            <a:r>
              <a:rPr lang="en-US" dirty="0" smtClean="0"/>
              <a:t>DESCRIPTIVE HYPOTHESIS</a:t>
            </a:r>
            <a:br>
              <a:rPr lang="en-US" dirty="0" smtClean="0"/>
            </a:br>
            <a:endParaRPr lang="en-US" dirty="0"/>
          </a:p>
        </p:txBody>
      </p:sp>
      <p:sp>
        <p:nvSpPr>
          <p:cNvPr id="3" name="Content Placeholder 2"/>
          <p:cNvSpPr>
            <a:spLocks noGrp="1"/>
          </p:cNvSpPr>
          <p:nvPr>
            <p:ph idx="1"/>
          </p:nvPr>
        </p:nvSpPr>
        <p:spPr>
          <a:xfrm>
            <a:off x="304800" y="1554162"/>
            <a:ext cx="8382000" cy="4525963"/>
          </a:xfrm>
        </p:spPr>
        <p:txBody>
          <a:bodyPr>
            <a:normAutofit/>
          </a:bodyPr>
          <a:lstStyle/>
          <a:p>
            <a:pPr marL="236538" indent="914400" algn="just">
              <a:buNone/>
            </a:pPr>
            <a:r>
              <a:rPr lang="en-US" sz="2800" dirty="0" smtClean="0"/>
              <a:t>This is generally formed to offer a description of a complex event with a view to give an accurate description which helps in the investigation of phenomenon under investigation. It tries to symbolize the systematic relation among facts. It is generally formed to describe a geometrical representation. It is used in scientific investigation. It is also provisional.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ANALOGICAL HYPOTHESIS</a:t>
            </a:r>
            <a:br>
              <a:rPr lang="en-US" dirty="0" smtClean="0"/>
            </a:br>
            <a:endParaRPr lang="en-US" dirty="0"/>
          </a:p>
        </p:txBody>
      </p:sp>
      <p:sp>
        <p:nvSpPr>
          <p:cNvPr id="3" name="Content Placeholder 2"/>
          <p:cNvSpPr>
            <a:spLocks noGrp="1"/>
          </p:cNvSpPr>
          <p:nvPr>
            <p:ph idx="1"/>
          </p:nvPr>
        </p:nvSpPr>
        <p:spPr>
          <a:xfrm>
            <a:off x="304800" y="1554162"/>
            <a:ext cx="8534400" cy="4525963"/>
          </a:xfrm>
        </p:spPr>
        <p:txBody>
          <a:bodyPr/>
          <a:lstStyle/>
          <a:p>
            <a:pPr marL="236538" indent="741363" algn="just">
              <a:buNone/>
            </a:pPr>
            <a:r>
              <a:rPr lang="en-US" dirty="0" smtClean="0"/>
              <a:t>Analogical hypothesis means a hypothesis what is true for of one set of phenomena may be true of another set as both the set possess in common certain formal properties.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686800" cy="838200"/>
          </a:xfrm>
        </p:spPr>
        <p:txBody>
          <a:bodyPr>
            <a:normAutofit fontScale="90000"/>
          </a:bodyPr>
          <a:lstStyle/>
          <a:p>
            <a:pPr lvl="0"/>
            <a:r>
              <a:rPr lang="en-US" dirty="0" smtClean="0"/>
              <a:t>ADHOC HYPOTHESIS</a:t>
            </a:r>
            <a:br>
              <a:rPr lang="en-US" dirty="0" smtClean="0"/>
            </a:br>
            <a:endParaRPr lang="en-US" dirty="0"/>
          </a:p>
        </p:txBody>
      </p:sp>
      <p:sp>
        <p:nvSpPr>
          <p:cNvPr id="3" name="Content Placeholder 2"/>
          <p:cNvSpPr>
            <a:spLocks noGrp="1"/>
          </p:cNvSpPr>
          <p:nvPr>
            <p:ph idx="1"/>
          </p:nvPr>
        </p:nvSpPr>
        <p:spPr>
          <a:xfrm>
            <a:off x="228600" y="1981200"/>
            <a:ext cx="8458200" cy="4525963"/>
          </a:xfrm>
        </p:spPr>
        <p:txBody>
          <a:bodyPr/>
          <a:lstStyle/>
          <a:p>
            <a:pPr marL="236538" indent="962025" algn="just">
              <a:buNone/>
            </a:pPr>
            <a:r>
              <a:rPr lang="en-US" dirty="0" smtClean="0"/>
              <a:t>When an assumption is taken as true but it unable to explain the fact then we frame an another Hypothesis to explain the fact or phenomena. It is called Adhoc Hypothesis.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686800" cy="838200"/>
          </a:xfrm>
        </p:spPr>
        <p:txBody>
          <a:bodyPr/>
          <a:lstStyle/>
          <a:p>
            <a:pPr lvl="0"/>
            <a:r>
              <a:rPr lang="en-US" dirty="0" smtClean="0"/>
              <a:t>WORKING HYPOTHESIS:</a:t>
            </a:r>
            <a:endParaRPr lang="en-US" dirty="0"/>
          </a:p>
        </p:txBody>
      </p:sp>
      <p:sp>
        <p:nvSpPr>
          <p:cNvPr id="3" name="Content Placeholder 2"/>
          <p:cNvSpPr>
            <a:spLocks noGrp="1"/>
          </p:cNvSpPr>
          <p:nvPr>
            <p:ph idx="1"/>
          </p:nvPr>
        </p:nvSpPr>
        <p:spPr>
          <a:xfrm>
            <a:off x="457200" y="1554162"/>
            <a:ext cx="8077200" cy="4525963"/>
          </a:xfrm>
        </p:spPr>
        <p:txBody>
          <a:bodyPr>
            <a:noAutofit/>
          </a:bodyPr>
          <a:lstStyle/>
          <a:p>
            <a:pPr marL="111125" indent="866775" algn="just">
              <a:buNone/>
              <a:tabLst>
                <a:tab pos="1308100" algn="l"/>
              </a:tabLst>
            </a:pPr>
            <a:r>
              <a:rPr lang="en-US" sz="2800" dirty="0" smtClean="0"/>
              <a:t>Working Hypothesis is a provisional supposition for guiding investigation. Sometimes we are unable to make any satisfactory supposition on the basis of the observation. In such a case we frame a hypothesis in the absence of better hypothesis, Only to start our investigation,  also by knowingly that it is not the adequate explanation of the fact. It is called working Hypothesis. For example: Without knowing the exact nature of Current the scientists suppose that current is a liquid entity.</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305800" cy="5638800"/>
          </a:xfrm>
        </p:spPr>
        <p:txBody>
          <a:bodyPr>
            <a:normAutofit fontScale="92500" lnSpcReduction="20000"/>
          </a:bodyPr>
          <a:lstStyle/>
          <a:p>
            <a:pPr marL="111125" indent="692150" algn="just">
              <a:buFont typeface="Wingdings" pitchFamily="2" charset="2"/>
              <a:buChar char="v"/>
            </a:pPr>
            <a:r>
              <a:rPr lang="en-US" sz="2600" dirty="0" smtClean="0"/>
              <a:t>A hypothesis is a provisional supposition which we make in order to explain some fact or phenomena. </a:t>
            </a:r>
          </a:p>
          <a:p>
            <a:pPr marL="111125" indent="692150" algn="just">
              <a:buFont typeface="Wingdings" pitchFamily="2" charset="2"/>
              <a:buChar char="v"/>
            </a:pPr>
            <a:r>
              <a:rPr lang="en-US" sz="2600" dirty="0" smtClean="0"/>
              <a:t>It seems that the nature is very complicated, sometimes it is difficult to find out exact relation between cause and effect. </a:t>
            </a:r>
          </a:p>
          <a:p>
            <a:pPr marL="111125" indent="692150" algn="just">
              <a:buFont typeface="Wingdings" pitchFamily="2" charset="2"/>
              <a:buChar char="v"/>
            </a:pPr>
            <a:r>
              <a:rPr lang="en-US" sz="2600" dirty="0" smtClean="0"/>
              <a:t>In order to find the cause or explanation of an effect or fact, a Hypothesis is a supposition or assumption without actual evidence or insufficient evidence.  </a:t>
            </a:r>
          </a:p>
          <a:p>
            <a:pPr marL="111125" indent="692150" algn="just">
              <a:buFont typeface="Wingdings" pitchFamily="2" charset="2"/>
              <a:buChar char="v"/>
            </a:pPr>
            <a:r>
              <a:rPr lang="en-US" sz="2600" dirty="0" smtClean="0"/>
              <a:t>Hypothesis is a starting point of an investigation to discover and prove a causal connection. </a:t>
            </a:r>
          </a:p>
          <a:p>
            <a:pPr marL="111125" indent="692150" algn="just">
              <a:buFont typeface="Wingdings" pitchFamily="2" charset="2"/>
              <a:buChar char="v"/>
            </a:pPr>
            <a:r>
              <a:rPr lang="en-US" sz="2600" dirty="0" smtClean="0"/>
              <a:t>It is  a kind of inference.</a:t>
            </a:r>
          </a:p>
          <a:p>
            <a:pPr marL="111125" indent="692150" algn="just">
              <a:buFont typeface="Wingdings" pitchFamily="2" charset="2"/>
              <a:buChar char="v"/>
            </a:pPr>
            <a:r>
              <a:rPr lang="en-US" sz="2600" dirty="0" smtClean="0"/>
              <a:t>It is based on insufficient evidence.</a:t>
            </a:r>
          </a:p>
          <a:p>
            <a:pPr marL="111125" indent="692150" algn="just">
              <a:buFont typeface="Wingdings" pitchFamily="2" charset="2"/>
              <a:buChar char="v"/>
            </a:pPr>
            <a:r>
              <a:rPr lang="en-US" sz="2600" dirty="0" smtClean="0"/>
              <a:t>The main objective of Hypothesis is to deduce a conclusion or exact cause of a fact.</a:t>
            </a:r>
          </a:p>
          <a:p>
            <a:pPr marL="111125" indent="692150" algn="just">
              <a:buFont typeface="Wingdings" pitchFamily="2" charset="2"/>
              <a:buChar char="v"/>
            </a:pPr>
            <a:r>
              <a:rPr lang="en-US" sz="2600" dirty="0" smtClean="0"/>
              <a:t>If the assumption has correspondence with the known truth or real fact then the hypothesis will become true or likely to be true.</a:t>
            </a:r>
          </a:p>
          <a:p>
            <a:pPr marL="61913" indent="1198563">
              <a:buFont typeface="Wingdings" pitchFamily="2" charset="2"/>
              <a:buChar char="v"/>
            </a:pPr>
            <a:endParaRPr lang="en-US" sz="2600" dirty="0" smtClean="0"/>
          </a:p>
          <a:p>
            <a:pPr marL="61913" indent="1198563">
              <a:buFont typeface="Wingdings" pitchFamily="2" charset="2"/>
              <a:buChar char="v"/>
            </a:pPr>
            <a:endParaRPr lang="en-US" sz="2600" dirty="0" smtClean="0"/>
          </a:p>
          <a:p>
            <a:pPr>
              <a:buNone/>
            </a:pPr>
            <a:endParaRPr lang="en-US" dirty="0"/>
          </a:p>
        </p:txBody>
      </p:sp>
      <p:sp>
        <p:nvSpPr>
          <p:cNvPr id="4" name="Rectangle 3"/>
          <p:cNvSpPr/>
          <p:nvPr/>
        </p:nvSpPr>
        <p:spPr>
          <a:xfrm>
            <a:off x="1905000" y="0"/>
            <a:ext cx="4848315" cy="923330"/>
          </a:xfrm>
          <a:prstGeom prst="rect">
            <a:avLst/>
          </a:prstGeom>
          <a:noFill/>
        </p:spPr>
        <p:txBody>
          <a:bodyPr wrap="none" lIns="91440" tIns="45720" rIns="91440" bIns="45720">
            <a:spAutoFit/>
          </a:bodyPr>
          <a:lstStyle/>
          <a:p>
            <a:pPr algn="ctr"/>
            <a:r>
              <a:rPr 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INTRODUCTION:</a:t>
            </a:r>
            <a:endParaRPr lang="en-U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1143000"/>
          </a:xfrm>
        </p:spPr>
        <p:txBody>
          <a:bodyPr>
            <a:normAutofit/>
          </a:bodyPr>
          <a:lstStyle/>
          <a:p>
            <a:pPr algn="l"/>
            <a:r>
              <a:rPr lang="en-US" dirty="0" smtClean="0"/>
              <a:t>CONDITIONS OF VALID HYPOTHESIS:</a:t>
            </a:r>
            <a:endParaRPr lang="en-US" dirty="0"/>
          </a:p>
        </p:txBody>
      </p:sp>
      <p:sp>
        <p:nvSpPr>
          <p:cNvPr id="3" name="Content Placeholder 2"/>
          <p:cNvSpPr>
            <a:spLocks noGrp="1"/>
          </p:cNvSpPr>
          <p:nvPr>
            <p:ph idx="1"/>
          </p:nvPr>
        </p:nvSpPr>
        <p:spPr>
          <a:xfrm>
            <a:off x="533400" y="1447800"/>
            <a:ext cx="8153400" cy="4876800"/>
          </a:xfrm>
        </p:spPr>
        <p:txBody>
          <a:bodyPr>
            <a:noAutofit/>
          </a:bodyPr>
          <a:lstStyle/>
          <a:p>
            <a:pPr marL="234950" indent="568325">
              <a:buFont typeface="Wingdings" pitchFamily="2" charset="2"/>
              <a:buChar char="v"/>
            </a:pPr>
            <a:r>
              <a:rPr lang="en-US" sz="2400" dirty="0" smtClean="0"/>
              <a:t>The hypothesis must be relevant.</a:t>
            </a:r>
          </a:p>
          <a:p>
            <a:pPr marL="234950" indent="568325">
              <a:buFont typeface="Wingdings" pitchFamily="2" charset="2"/>
              <a:buChar char="v"/>
            </a:pPr>
            <a:r>
              <a:rPr lang="en-US" sz="2400" dirty="0" smtClean="0"/>
              <a:t>Testability or verifiability.</a:t>
            </a:r>
          </a:p>
          <a:p>
            <a:pPr marL="234950" indent="568325">
              <a:buFont typeface="Wingdings" pitchFamily="2" charset="2"/>
              <a:buChar char="v"/>
            </a:pPr>
            <a:r>
              <a:rPr lang="en-US" sz="2400" dirty="0" smtClean="0"/>
              <a:t>Compatibility with previously well-established hypothesis and compatibility also with itself.</a:t>
            </a:r>
          </a:p>
          <a:p>
            <a:pPr marL="234950" indent="568325">
              <a:buFont typeface="Wingdings" pitchFamily="2" charset="2"/>
              <a:buChar char="v"/>
            </a:pPr>
            <a:r>
              <a:rPr lang="en-US" sz="2400" dirty="0" smtClean="0"/>
              <a:t>Hypothesis should not be vague, indefinite, absurd     or self contradictory.</a:t>
            </a:r>
          </a:p>
          <a:p>
            <a:pPr marL="234950" indent="568325">
              <a:buFont typeface="Wingdings" pitchFamily="2" charset="2"/>
              <a:buChar char="v"/>
            </a:pPr>
            <a:r>
              <a:rPr lang="en-US" sz="2400" dirty="0" smtClean="0"/>
              <a:t>Predictive power. –</a:t>
            </a:r>
            <a:r>
              <a:rPr lang="en-US" sz="2400" dirty="0" err="1" smtClean="0"/>
              <a:t>i</a:t>
            </a:r>
            <a:r>
              <a:rPr lang="en-US" sz="2400" dirty="0" smtClean="0"/>
              <a:t>) Observational Crucial instance.                                                             </a:t>
            </a:r>
          </a:p>
          <a:p>
            <a:pPr marL="234950" indent="568325">
              <a:buNone/>
            </a:pPr>
            <a:r>
              <a:rPr lang="en-US" sz="2400" dirty="0" smtClean="0"/>
              <a:t>                               ii) Experimental Crucial instance.</a:t>
            </a:r>
          </a:p>
          <a:p>
            <a:pPr marL="234950" indent="568325">
              <a:buFont typeface="Wingdings" pitchFamily="2" charset="2"/>
              <a:buChar char="v"/>
            </a:pPr>
            <a:r>
              <a:rPr lang="en-US" sz="2400" dirty="0" smtClean="0"/>
              <a:t>The hypothesis must be simple.</a:t>
            </a:r>
          </a:p>
          <a:p>
            <a:pPr marL="234950" indent="568325">
              <a:buFont typeface="Wingdings" pitchFamily="2" charset="2"/>
              <a:buChar char="v"/>
            </a:pPr>
            <a:r>
              <a:rPr lang="en-US" sz="2400" dirty="0" smtClean="0"/>
              <a:t>The hypothesis must be based on facts and must have for its object a real cause or Vera cause.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467600" cy="1143000"/>
          </a:xfrm>
        </p:spPr>
        <p:txBody>
          <a:bodyPr/>
          <a:lstStyle/>
          <a:p>
            <a:r>
              <a:rPr lang="en-US" dirty="0" smtClean="0"/>
              <a:t>CONCLUSION</a:t>
            </a:r>
            <a:endParaRPr lang="en-US" dirty="0"/>
          </a:p>
        </p:txBody>
      </p:sp>
      <p:sp>
        <p:nvSpPr>
          <p:cNvPr id="3" name="Content Placeholder 2"/>
          <p:cNvSpPr>
            <a:spLocks noGrp="1"/>
          </p:cNvSpPr>
          <p:nvPr>
            <p:ph idx="1"/>
          </p:nvPr>
        </p:nvSpPr>
        <p:spPr>
          <a:xfrm>
            <a:off x="533400" y="1600200"/>
            <a:ext cx="7467600" cy="4873752"/>
          </a:xfrm>
        </p:spPr>
        <p:txBody>
          <a:bodyPr/>
          <a:lstStyle/>
          <a:p>
            <a:pPr marL="273050" indent="704850"/>
            <a:r>
              <a:rPr lang="en-US" dirty="0" smtClean="0"/>
              <a:t>Hypothesis is the first stage of scientific investigation.</a:t>
            </a:r>
          </a:p>
          <a:p>
            <a:pPr marL="273050" indent="704850"/>
            <a:r>
              <a:rPr lang="en-US" dirty="0" smtClean="0"/>
              <a:t>It helps us in observation and experiment.</a:t>
            </a:r>
          </a:p>
          <a:p>
            <a:pPr marL="273050" indent="704850"/>
            <a:r>
              <a:rPr lang="en-US" dirty="0" smtClean="0"/>
              <a:t>It helps to deduce a conclusion.</a:t>
            </a:r>
          </a:p>
          <a:p>
            <a:pPr marL="273050" indent="704850"/>
            <a:r>
              <a:rPr lang="en-US" dirty="0" smtClean="0"/>
              <a:t>It is important to explain the facts.</a:t>
            </a:r>
          </a:p>
          <a:p>
            <a:pPr marL="273050" indent="704850"/>
            <a:r>
              <a:rPr lang="en-US" dirty="0" smtClean="0"/>
              <a:t>Hypothesis has a significant role in modern scientific investigations.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362200"/>
            <a:ext cx="7467600" cy="4873752"/>
          </a:xfrm>
        </p:spPr>
        <p:txBody>
          <a:bodyPr>
            <a:normAutofit/>
          </a:bodyPr>
          <a:lstStyle/>
          <a:p>
            <a:pPr lvl="2">
              <a:buNone/>
            </a:pPr>
            <a:r>
              <a:rPr lang="en-US" sz="4800" dirty="0" smtClean="0"/>
              <a:t>       </a:t>
            </a:r>
            <a:endParaRPr lang="en-US" sz="4800" dirty="0"/>
          </a:p>
        </p:txBody>
      </p:sp>
      <p:sp>
        <p:nvSpPr>
          <p:cNvPr id="6" name="Rectangle 5"/>
          <p:cNvSpPr/>
          <p:nvPr/>
        </p:nvSpPr>
        <p:spPr>
          <a:xfrm>
            <a:off x="2362200" y="1905000"/>
            <a:ext cx="4722383" cy="120032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72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 YOU</a:t>
            </a:r>
            <a:endParaRPr lang="en-US" sz="72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458200" cy="838200"/>
          </a:xfrm>
        </p:spPr>
        <p:txBody>
          <a:bodyPr/>
          <a:lstStyle/>
          <a:p>
            <a:r>
              <a:rPr lang="en-US" dirty="0" smtClean="0"/>
              <a:t>EXAMPLES OF HYPOTHESIS:</a:t>
            </a:r>
            <a:endParaRPr lang="en-US" dirty="0"/>
          </a:p>
        </p:txBody>
      </p:sp>
      <p:sp>
        <p:nvSpPr>
          <p:cNvPr id="3" name="Content Placeholder 2"/>
          <p:cNvSpPr>
            <a:spLocks noGrp="1"/>
          </p:cNvSpPr>
          <p:nvPr>
            <p:ph idx="1"/>
          </p:nvPr>
        </p:nvSpPr>
        <p:spPr>
          <a:xfrm>
            <a:off x="457200" y="1554162"/>
            <a:ext cx="8305800" cy="4922838"/>
          </a:xfrm>
        </p:spPr>
        <p:txBody>
          <a:bodyPr>
            <a:normAutofit lnSpcReduction="10000"/>
          </a:bodyPr>
          <a:lstStyle/>
          <a:p>
            <a:pPr marL="111125" indent="692150" algn="just">
              <a:buFont typeface="Wingdings" pitchFamily="2" charset="2"/>
              <a:buChar char="v"/>
            </a:pPr>
            <a:r>
              <a:rPr lang="en-US" sz="2600" dirty="0" smtClean="0"/>
              <a:t>Example from science: Newton saw an apple fall on the ground and supposed that it was due to the attraction of the earth. This supposition or Hypothesis was subsequently proved to be true, and the Law of Gravitation was established.</a:t>
            </a:r>
          </a:p>
          <a:p>
            <a:pPr marL="111125" indent="692150" algn="just">
              <a:buFont typeface="Wingdings" pitchFamily="2" charset="2"/>
              <a:buChar char="v"/>
            </a:pPr>
            <a:endParaRPr lang="en-US" sz="2600" dirty="0" smtClean="0"/>
          </a:p>
          <a:p>
            <a:pPr marL="111125" indent="692150" algn="just">
              <a:buFont typeface="Wingdings" pitchFamily="2" charset="2"/>
              <a:buChar char="v"/>
            </a:pPr>
            <a:r>
              <a:rPr lang="en-US" sz="2600" dirty="0" smtClean="0"/>
              <a:t>Example of a popular Hypothesis: On returning home in the evening, we find the glass- pane of the window has been broken. We make a supposition that a stone or a cricket ball or a similar object had been thrown against it from outside. After verification we find that the supposition is true.</a:t>
            </a:r>
          </a:p>
          <a:p>
            <a:pPr marL="111125" indent="692150">
              <a:buFont typeface="Wingdings" pitchFamily="2" charset="2"/>
              <a:buChar char="v"/>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077200" cy="6019800"/>
          </a:xfrm>
        </p:spPr>
        <p:txBody>
          <a:bodyPr>
            <a:normAutofit fontScale="92500" lnSpcReduction="20000"/>
          </a:bodyPr>
          <a:lstStyle/>
          <a:p>
            <a:pPr>
              <a:buNone/>
            </a:pPr>
            <a:r>
              <a:rPr lang="en-US" sz="3900" dirty="0" smtClean="0"/>
              <a:t>DEFINITIONS OF HYPOTHESIS:</a:t>
            </a:r>
          </a:p>
          <a:p>
            <a:pPr>
              <a:buNone/>
            </a:pPr>
            <a:endParaRPr lang="en-US" sz="2600" dirty="0" smtClean="0"/>
          </a:p>
          <a:p>
            <a:pPr marL="173038" indent="519113" algn="just">
              <a:buFont typeface="Wingdings" pitchFamily="2" charset="2"/>
              <a:buChar char="v"/>
            </a:pPr>
            <a:r>
              <a:rPr lang="en-US" sz="2600" dirty="0" smtClean="0"/>
              <a:t>According to J.S. Mill, “A Hypothesis is any supposition which we make( either without actual evidence, or on evidence avowedly insufficient) in order to endevour to deduce its conclusion in accordance with facts which to be real; under the idea that if the conclusions to which the hypothesis leads are known truths, the hypothesis itself either must be or at least is likely to be true”.</a:t>
            </a:r>
          </a:p>
          <a:p>
            <a:pPr marL="173038" indent="519113" algn="just">
              <a:buFont typeface="Wingdings" pitchFamily="2" charset="2"/>
              <a:buChar char="v"/>
            </a:pPr>
            <a:endParaRPr lang="en-US" sz="2600" dirty="0" smtClean="0"/>
          </a:p>
          <a:p>
            <a:pPr marL="173038" indent="519113" algn="just">
              <a:buFont typeface="Wingdings" pitchFamily="2" charset="2"/>
              <a:buChar char="v"/>
            </a:pPr>
            <a:r>
              <a:rPr lang="en-US" sz="2600" dirty="0" smtClean="0"/>
              <a:t>According to Stebbing , “Hypothesis is a tentative supposition which is put forward for explaining the fact that can not be understood without it”.</a:t>
            </a:r>
          </a:p>
          <a:p>
            <a:pPr marL="173038" indent="519113" algn="just">
              <a:buFont typeface="Wingdings" pitchFamily="2" charset="2"/>
              <a:buChar char="v"/>
            </a:pPr>
            <a:endParaRPr lang="en-US" sz="2600" dirty="0" smtClean="0"/>
          </a:p>
          <a:p>
            <a:pPr marL="173038" indent="519113" algn="just">
              <a:buFont typeface="Wingdings" pitchFamily="2" charset="2"/>
              <a:buChar char="v"/>
            </a:pPr>
            <a:r>
              <a:rPr lang="en-US" sz="2600" dirty="0" smtClean="0"/>
              <a:t>According to Coffey, “A hypothesis is an attempt at explanation; a provisional supposition made in order to explain scientifically some fact or phenomena”.  </a:t>
            </a:r>
          </a:p>
          <a:p>
            <a:pPr marL="173038" indent="519113" algn="just">
              <a:buNone/>
            </a:pPr>
            <a:endParaRPr 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95400"/>
            <a:ext cx="7848600" cy="5364163"/>
          </a:xfrm>
        </p:spPr>
        <p:txBody>
          <a:bodyPr>
            <a:normAutofit/>
          </a:bodyPr>
          <a:lstStyle/>
          <a:p>
            <a:pPr>
              <a:buNone/>
            </a:pPr>
            <a:endParaRPr lang="en-US" sz="2800" dirty="0" smtClean="0"/>
          </a:p>
          <a:p>
            <a:pPr marL="111125" indent="692150">
              <a:buFont typeface="Wingdings" pitchFamily="2" charset="2"/>
              <a:buChar char="v"/>
            </a:pPr>
            <a:endParaRPr lang="en-US" sz="2600" dirty="0" smtClean="0"/>
          </a:p>
          <a:p>
            <a:pPr marL="111125" indent="692150" algn="just">
              <a:buFont typeface="Wingdings" pitchFamily="2" charset="2"/>
              <a:buChar char="v"/>
            </a:pPr>
            <a:r>
              <a:rPr lang="en-US" sz="2800" dirty="0" smtClean="0"/>
              <a:t>OBSERVATION OF FACTS. </a:t>
            </a:r>
          </a:p>
          <a:p>
            <a:pPr marL="111125" indent="692150" algn="just">
              <a:buFont typeface="Wingdings" pitchFamily="2" charset="2"/>
              <a:buChar char="v"/>
            </a:pPr>
            <a:r>
              <a:rPr lang="en-US" sz="2800" dirty="0" smtClean="0"/>
              <a:t>FORMATION OF A HYPOTHESIS. </a:t>
            </a:r>
          </a:p>
          <a:p>
            <a:pPr marL="111125" indent="692150" algn="just">
              <a:buFont typeface="Wingdings" pitchFamily="2" charset="2"/>
              <a:buChar char="v"/>
            </a:pPr>
            <a:r>
              <a:rPr lang="en-US" sz="2800" dirty="0" smtClean="0"/>
              <a:t>APPLICATION OF THE DEDUCTIVE METHOD.</a:t>
            </a:r>
          </a:p>
          <a:p>
            <a:pPr marL="111125" indent="692150" algn="just">
              <a:buFont typeface="Wingdings" pitchFamily="2" charset="2"/>
              <a:buChar char="v"/>
            </a:pPr>
            <a:r>
              <a:rPr lang="en-US" sz="2800" dirty="0" smtClean="0"/>
              <a:t>VERIFICATION.</a:t>
            </a:r>
          </a:p>
          <a:p>
            <a:pPr marL="111125" indent="692150" algn="just">
              <a:buFont typeface="Wingdings" pitchFamily="2" charset="2"/>
              <a:buChar char="v"/>
            </a:pPr>
            <a:endParaRPr lang="en-US" sz="2800" dirty="0" smtClean="0"/>
          </a:p>
          <a:p>
            <a:pPr marL="111125" indent="692150" algn="just">
              <a:buFont typeface="Wingdings" pitchFamily="2" charset="2"/>
              <a:buChar char="v"/>
            </a:pPr>
            <a:endParaRPr lang="en-US" sz="2600" dirty="0" smtClean="0"/>
          </a:p>
          <a:p>
            <a:pPr marL="111125" indent="692150" algn="just">
              <a:buFont typeface="Wingdings" pitchFamily="2" charset="2"/>
              <a:buChar char="v"/>
            </a:pPr>
            <a:endParaRPr lang="en-US" sz="2600" dirty="0" smtClean="0"/>
          </a:p>
          <a:p>
            <a:pPr marL="111125" indent="692150" algn="just">
              <a:buNone/>
            </a:pPr>
            <a:endParaRPr lang="en-US" dirty="0"/>
          </a:p>
        </p:txBody>
      </p:sp>
      <p:sp>
        <p:nvSpPr>
          <p:cNvPr id="4" name="Rectangle 3"/>
          <p:cNvSpPr/>
          <p:nvPr/>
        </p:nvSpPr>
        <p:spPr>
          <a:xfrm>
            <a:off x="838200" y="838200"/>
            <a:ext cx="7475701"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STAGES OF HYPOTHESIS:</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686800" cy="838200"/>
          </a:xfrm>
        </p:spPr>
        <p:txBody>
          <a:bodyPr>
            <a:normAutofit fontScale="90000"/>
          </a:bodyPr>
          <a:lstStyle/>
          <a:p>
            <a:r>
              <a:rPr lang="en-US" dirty="0" smtClean="0"/>
              <a:t>  1. Observation of facts:</a:t>
            </a:r>
            <a:br>
              <a:rPr lang="en-US" dirty="0" smtClean="0"/>
            </a:br>
            <a:endParaRPr lang="en-US" dirty="0"/>
          </a:p>
        </p:txBody>
      </p:sp>
      <p:sp>
        <p:nvSpPr>
          <p:cNvPr id="3" name="Content Placeholder 2"/>
          <p:cNvSpPr>
            <a:spLocks noGrp="1"/>
          </p:cNvSpPr>
          <p:nvPr>
            <p:ph idx="1"/>
          </p:nvPr>
        </p:nvSpPr>
        <p:spPr>
          <a:xfrm>
            <a:off x="533400" y="1554162"/>
            <a:ext cx="8229600" cy="4525963"/>
          </a:xfrm>
        </p:spPr>
        <p:txBody>
          <a:bodyPr>
            <a:normAutofit/>
          </a:bodyPr>
          <a:lstStyle/>
          <a:p>
            <a:pPr marL="111125" indent="692150" algn="just">
              <a:buNone/>
            </a:pPr>
            <a:r>
              <a:rPr lang="en-US" sz="2800" dirty="0" smtClean="0"/>
              <a:t>We come to the contact of the fact through observation. Then question arise in our mind about the event or fact which will be explained. For example: by perceiving the falling apple, question arose in Newton’s mind, “why does the apple fall on the ground”.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686800" cy="838200"/>
          </a:xfrm>
        </p:spPr>
        <p:txBody>
          <a:bodyPr>
            <a:normAutofit fontScale="90000"/>
          </a:bodyPr>
          <a:lstStyle/>
          <a:p>
            <a:r>
              <a:rPr lang="en-US" dirty="0" smtClean="0"/>
              <a:t>2. FORMATION OF A HYPOTHESIS:</a:t>
            </a:r>
            <a:br>
              <a:rPr lang="en-US" dirty="0" smtClean="0"/>
            </a:br>
            <a:endParaRPr lang="en-US" dirty="0"/>
          </a:p>
        </p:txBody>
      </p:sp>
      <p:sp>
        <p:nvSpPr>
          <p:cNvPr id="3" name="Content Placeholder 2"/>
          <p:cNvSpPr>
            <a:spLocks noGrp="1"/>
          </p:cNvSpPr>
          <p:nvPr>
            <p:ph idx="1"/>
          </p:nvPr>
        </p:nvSpPr>
        <p:spPr>
          <a:xfrm>
            <a:off x="457200" y="1554162"/>
            <a:ext cx="8229600" cy="4525963"/>
          </a:xfrm>
        </p:spPr>
        <p:txBody>
          <a:bodyPr>
            <a:normAutofit/>
          </a:bodyPr>
          <a:lstStyle/>
          <a:p>
            <a:pPr marL="111125" indent="692150" algn="just">
              <a:buNone/>
            </a:pPr>
            <a:r>
              <a:rPr lang="en-US" sz="2800" dirty="0" smtClean="0"/>
              <a:t>Since we have to explain the cause behind the fact or phenomena. Without proper evidence or insufficient data we are going to explain the fact or phenomena by taking some provisional supposition. For example: On the basis of observation, Newton formed a Hypothesis that probably the attraction of the centre of the may be the cause of the falling apple</a:t>
            </a:r>
            <a:r>
              <a:rPr lang="en-US" dirty="0" smtClean="0"/>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143000"/>
            <a:ext cx="8610600" cy="838200"/>
          </a:xfrm>
        </p:spPr>
        <p:txBody>
          <a:bodyPr>
            <a:normAutofit fontScale="90000"/>
          </a:bodyPr>
          <a:lstStyle/>
          <a:p>
            <a:r>
              <a:rPr lang="en-US" dirty="0" smtClean="0"/>
              <a:t>3. Application of the deductive method:</a:t>
            </a:r>
            <a:endParaRPr lang="en-US" dirty="0"/>
          </a:p>
        </p:txBody>
      </p:sp>
      <p:sp>
        <p:nvSpPr>
          <p:cNvPr id="3" name="Content Placeholder 2"/>
          <p:cNvSpPr>
            <a:spLocks noGrp="1"/>
          </p:cNvSpPr>
          <p:nvPr>
            <p:ph idx="1"/>
          </p:nvPr>
        </p:nvSpPr>
        <p:spPr>
          <a:xfrm>
            <a:off x="457200" y="2590800"/>
            <a:ext cx="8229600" cy="4525963"/>
          </a:xfrm>
        </p:spPr>
        <p:txBody>
          <a:bodyPr>
            <a:normAutofit/>
          </a:bodyPr>
          <a:lstStyle/>
          <a:p>
            <a:pPr marL="111125" indent="692150" algn="just">
              <a:buNone/>
            </a:pPr>
            <a:r>
              <a:rPr lang="en-US" sz="2800" dirty="0" smtClean="0"/>
              <a:t>This stage is the deduction of the a certain conclusion from the probable and tentative supposition. For example: From the supposition Newton deduced a conclusion that the earth attracts all material bodies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8686800" cy="838200"/>
          </a:xfrm>
        </p:spPr>
        <p:txBody>
          <a:bodyPr>
            <a:normAutofit fontScale="90000"/>
          </a:bodyPr>
          <a:lstStyle/>
          <a:p>
            <a:r>
              <a:rPr lang="en-US" dirty="0" smtClean="0"/>
              <a:t>4. Verification:</a:t>
            </a:r>
            <a:br>
              <a:rPr lang="en-US" dirty="0" smtClean="0"/>
            </a:br>
            <a:endParaRPr lang="en-US" dirty="0"/>
          </a:p>
        </p:txBody>
      </p:sp>
      <p:sp>
        <p:nvSpPr>
          <p:cNvPr id="3" name="Content Placeholder 2"/>
          <p:cNvSpPr>
            <a:spLocks noGrp="1"/>
          </p:cNvSpPr>
          <p:nvPr>
            <p:ph idx="1"/>
          </p:nvPr>
        </p:nvSpPr>
        <p:spPr>
          <a:xfrm>
            <a:off x="533400" y="2332037"/>
            <a:ext cx="8153400" cy="4525963"/>
          </a:xfrm>
        </p:spPr>
        <p:txBody>
          <a:bodyPr>
            <a:normAutofit/>
          </a:bodyPr>
          <a:lstStyle/>
          <a:p>
            <a:pPr marL="0" indent="457200" algn="just">
              <a:buNone/>
            </a:pPr>
            <a:r>
              <a:rPr lang="en-US" sz="2800" dirty="0" smtClean="0"/>
              <a:t>If the conclusion which we deduce from the supposition have correspondence with the real fact then the Hypothesis will become true or likely to be true. For example: Newton’s Law of Gravitation is verified as true.</a:t>
            </a: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728</TotalTime>
  <Words>1422</Words>
  <Application>Microsoft Office PowerPoint</Application>
  <PresentationFormat>On-screen Show (4:3)</PresentationFormat>
  <Paragraphs>92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Trek</vt:lpstr>
      <vt:lpstr>TOPIC: HYPOTHESIS, ITS MEANING, KINDS AND CONDITIONS OF VALID HYPOTHESIS. </vt:lpstr>
      <vt:lpstr>Slide 2</vt:lpstr>
      <vt:lpstr>EXAMPLES OF HYPOTHESIS:</vt:lpstr>
      <vt:lpstr>Slide 4</vt:lpstr>
      <vt:lpstr>Slide 5</vt:lpstr>
      <vt:lpstr>  1. Observation of facts: </vt:lpstr>
      <vt:lpstr>2. FORMATION OF A HYPOTHESIS: </vt:lpstr>
      <vt:lpstr>3. Application of the deductive method:</vt:lpstr>
      <vt:lpstr>4. Verification: </vt:lpstr>
      <vt:lpstr>Slide 10</vt:lpstr>
      <vt:lpstr>1. Hypothesis Concerning Agent:</vt:lpstr>
      <vt:lpstr>2. Hypothesis Concerning Law: </vt:lpstr>
      <vt:lpstr>3. Hypothesis Concerning Collocation. </vt:lpstr>
      <vt:lpstr>CLASSIFICATION OF HYPOTHESIS IN MODERN SCIENCE:</vt:lpstr>
      <vt:lpstr>EXPLANATORY HYPOTHESIS </vt:lpstr>
      <vt:lpstr>DESCRIPTIVE HYPOTHESIS </vt:lpstr>
      <vt:lpstr>ANALOGICAL HYPOTHESIS </vt:lpstr>
      <vt:lpstr>ADHOC HYPOTHESIS </vt:lpstr>
      <vt:lpstr>WORKING HYPOTHESIS:</vt:lpstr>
      <vt:lpstr>CONDITIONS OF VALID HYPOTHESIS:</vt:lpstr>
      <vt:lpstr>CONCLUSION</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HYPOTHESIS, ITS MEANING AND CLASSIFICATION COURSE- H.S. 2N</dc:title>
  <dc:creator>Mandeep</dc:creator>
  <cp:lastModifiedBy>JADUMONI PK</cp:lastModifiedBy>
  <cp:revision>69</cp:revision>
  <dcterms:created xsi:type="dcterms:W3CDTF">2018-09-23T13:26:34Z</dcterms:created>
  <dcterms:modified xsi:type="dcterms:W3CDTF">2022-05-04T12:26:48Z</dcterms:modified>
</cp:coreProperties>
</file>