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1" r:id="rId5"/>
    <p:sldId id="258"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2F6ACA0-3106-49EC-90B4-91A4F5BF6E9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2504400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F6ACA0-3106-49EC-90B4-91A4F5BF6E9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353450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F6ACA0-3106-49EC-90B4-91A4F5BF6E9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3266980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F6ACA0-3106-49EC-90B4-91A4F5BF6E9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1880723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F6ACA0-3106-49EC-90B4-91A4F5BF6E9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123068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2F6ACA0-3106-49EC-90B4-91A4F5BF6E96}" type="datetimeFigureOut">
              <a:rPr lang="en-IN" smtClean="0"/>
              <a:t>04-05-2022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1092366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2F6ACA0-3106-49EC-90B4-91A4F5BF6E96}" type="datetimeFigureOut">
              <a:rPr lang="en-IN" smtClean="0"/>
              <a:t>04-05-2022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4178157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2F6ACA0-3106-49EC-90B4-91A4F5BF6E96}" type="datetimeFigureOut">
              <a:rPr lang="en-IN" smtClean="0"/>
              <a:t>04-05-2022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3907479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6ACA0-3106-49EC-90B4-91A4F5BF6E96}" type="datetimeFigureOut">
              <a:rPr lang="en-IN" smtClean="0"/>
              <a:t>04-05-2022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3806429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F6ACA0-3106-49EC-90B4-91A4F5BF6E96}" type="datetimeFigureOut">
              <a:rPr lang="en-IN" smtClean="0"/>
              <a:t>04-05-2022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1405540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F6ACA0-3106-49EC-90B4-91A4F5BF6E96}" type="datetimeFigureOut">
              <a:rPr lang="en-IN" smtClean="0"/>
              <a:t>04-05-2022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2481354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6ACA0-3106-49EC-90B4-91A4F5BF6E96}" type="datetimeFigureOut">
              <a:rPr lang="en-IN" smtClean="0"/>
              <a:t>04-05-2022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810BE7-D3F2-4118-B623-05C42BED18BE}" type="slidenum">
              <a:rPr lang="en-IN" smtClean="0"/>
              <a:t>‹#›</a:t>
            </a:fld>
            <a:endParaRPr lang="en-IN"/>
          </a:p>
        </p:txBody>
      </p:sp>
    </p:spTree>
    <p:extLst>
      <p:ext uri="{BB962C8B-B14F-4D97-AF65-F5344CB8AC3E}">
        <p14:creationId xmlns:p14="http://schemas.microsoft.com/office/powerpoint/2010/main" val="4232529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5"/>
            <a:ext cx="7772400" cy="1152128"/>
          </a:xfrm>
        </p:spPr>
        <p:txBody>
          <a:bodyPr/>
          <a:lstStyle/>
          <a:p>
            <a:r>
              <a:rPr lang="en-US" dirty="0" smtClean="0"/>
              <a:t>Importance </a:t>
            </a:r>
            <a:r>
              <a:rPr lang="en-US" dirty="0" smtClean="0"/>
              <a:t>of Macro Economics</a:t>
            </a:r>
            <a:endParaRPr lang="en-IN" dirty="0"/>
          </a:p>
        </p:txBody>
      </p:sp>
      <p:sp>
        <p:nvSpPr>
          <p:cNvPr id="3" name="Subtitle 2"/>
          <p:cNvSpPr>
            <a:spLocks noGrp="1"/>
          </p:cNvSpPr>
          <p:nvPr>
            <p:ph type="subTitle" idx="1"/>
          </p:nvPr>
        </p:nvSpPr>
        <p:spPr>
          <a:xfrm>
            <a:off x="395536" y="1628800"/>
            <a:ext cx="8424936" cy="4752528"/>
          </a:xfrm>
        </p:spPr>
        <p:txBody>
          <a:bodyPr>
            <a:normAutofit/>
          </a:bodyPr>
          <a:lstStyle/>
          <a:p>
            <a:pPr algn="just"/>
            <a:r>
              <a:rPr lang="en-IN" sz="4000" dirty="0" smtClean="0"/>
              <a:t>The developments in the science of Economics since the publication of Keynes’ “The General Theory’ have given birth to the aggregative techniques of thinking. It has become an indispensible instrument of economic analysis and policy.</a:t>
            </a:r>
            <a:endParaRPr lang="en-US" sz="4000" dirty="0" smtClean="0"/>
          </a:p>
          <a:p>
            <a:pPr algn="just"/>
            <a:endParaRPr lang="en-IN" dirty="0"/>
          </a:p>
          <a:p>
            <a:pPr algn="just"/>
            <a:endParaRPr lang="en-IN" dirty="0"/>
          </a:p>
          <a:p>
            <a:endParaRPr lang="en-IN" dirty="0"/>
          </a:p>
        </p:txBody>
      </p:sp>
    </p:spTree>
    <p:extLst>
      <p:ext uri="{BB962C8B-B14F-4D97-AF65-F5344CB8AC3E}">
        <p14:creationId xmlns:p14="http://schemas.microsoft.com/office/powerpoint/2010/main" val="409640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620688"/>
            <a:ext cx="8424936" cy="5760640"/>
          </a:xfrm>
        </p:spPr>
        <p:txBody>
          <a:bodyPr>
            <a:normAutofit/>
          </a:bodyPr>
          <a:lstStyle/>
          <a:p>
            <a:pPr algn="just"/>
            <a:r>
              <a:rPr lang="en-IN" sz="4000" dirty="0" smtClean="0"/>
              <a:t>Knowledge of working of the whole system:</a:t>
            </a:r>
          </a:p>
          <a:p>
            <a:pPr algn="just"/>
            <a:endParaRPr lang="en-US" sz="4000" dirty="0" smtClean="0"/>
          </a:p>
          <a:p>
            <a:pPr algn="just"/>
            <a:r>
              <a:rPr lang="en-US" sz="4000" dirty="0" smtClean="0"/>
              <a:t>The working of a modern economic system is affected by a large complex of economic, non-economic, technical and institutional factors.</a:t>
            </a:r>
            <a:endParaRPr lang="en-IN" sz="4000" dirty="0"/>
          </a:p>
          <a:p>
            <a:pPr algn="just"/>
            <a:r>
              <a:rPr lang="en-US" dirty="0" smtClean="0"/>
              <a:t> </a:t>
            </a:r>
            <a:endParaRPr lang="en-IN" dirty="0"/>
          </a:p>
          <a:p>
            <a:endParaRPr lang="en-IN" dirty="0"/>
          </a:p>
        </p:txBody>
      </p:sp>
    </p:spTree>
    <p:extLst>
      <p:ext uri="{BB962C8B-B14F-4D97-AF65-F5344CB8AC3E}">
        <p14:creationId xmlns:p14="http://schemas.microsoft.com/office/powerpoint/2010/main" val="1321622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424936" cy="5544616"/>
          </a:xfrm>
        </p:spPr>
        <p:txBody>
          <a:bodyPr>
            <a:normAutofit/>
          </a:bodyPr>
          <a:lstStyle/>
          <a:p>
            <a:pPr algn="just"/>
            <a:r>
              <a:rPr lang="en-US" sz="4000" dirty="0" smtClean="0"/>
              <a:t>Achievement of national economic objectives.</a:t>
            </a:r>
          </a:p>
          <a:p>
            <a:pPr algn="just"/>
            <a:endParaRPr lang="en-US" sz="4000" dirty="0"/>
          </a:p>
          <a:p>
            <a:pPr algn="just"/>
            <a:r>
              <a:rPr lang="en-US" sz="4000" dirty="0" smtClean="0"/>
              <a:t>The modern governments have placed before themselves different economic objectives such as a steady and balanced growth, full employment and equitable distribution of income.</a:t>
            </a:r>
            <a:endParaRPr lang="en-US" sz="4000" dirty="0"/>
          </a:p>
          <a:p>
            <a:pPr algn="just"/>
            <a:endParaRPr lang="en-US" sz="3600" dirty="0" smtClean="0"/>
          </a:p>
          <a:p>
            <a:pPr algn="just"/>
            <a:endParaRPr lang="en-IN" dirty="0"/>
          </a:p>
          <a:p>
            <a:pPr algn="just"/>
            <a:endParaRPr lang="en-IN" dirty="0"/>
          </a:p>
          <a:p>
            <a:endParaRPr lang="en-IN" dirty="0"/>
          </a:p>
        </p:txBody>
      </p:sp>
    </p:spTree>
    <p:extLst>
      <p:ext uri="{BB962C8B-B14F-4D97-AF65-F5344CB8AC3E}">
        <p14:creationId xmlns:p14="http://schemas.microsoft.com/office/powerpoint/2010/main" val="1948038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424936" cy="5544616"/>
          </a:xfrm>
        </p:spPr>
        <p:txBody>
          <a:bodyPr>
            <a:normAutofit/>
          </a:bodyPr>
          <a:lstStyle/>
          <a:p>
            <a:pPr algn="just"/>
            <a:r>
              <a:rPr lang="en-IN" sz="4000" dirty="0" smtClean="0"/>
              <a:t>Formulation of economic policies.</a:t>
            </a:r>
          </a:p>
          <a:p>
            <a:pPr algn="just"/>
            <a:endParaRPr lang="en-US" sz="4000" dirty="0"/>
          </a:p>
          <a:p>
            <a:pPr algn="just"/>
            <a:r>
              <a:rPr lang="en-US" sz="4000" dirty="0" smtClean="0"/>
              <a:t>The practical economic policies suited to the whole system must be based upon the knowledge about the way in which different economic variables, such as national income, saving, price level, </a:t>
            </a:r>
            <a:r>
              <a:rPr lang="en-US" sz="4000" dirty="0" err="1" smtClean="0"/>
              <a:t>etc</a:t>
            </a:r>
            <a:r>
              <a:rPr lang="en-US" sz="4000" dirty="0" smtClean="0"/>
              <a:t> affect the economy.</a:t>
            </a:r>
            <a:endParaRPr lang="en-IN" sz="4000" dirty="0"/>
          </a:p>
          <a:p>
            <a:pPr algn="just"/>
            <a:endParaRPr lang="en-IN" sz="3600" dirty="0"/>
          </a:p>
          <a:p>
            <a:endParaRPr lang="en-IN" dirty="0"/>
          </a:p>
        </p:txBody>
      </p:sp>
    </p:spTree>
    <p:extLst>
      <p:ext uri="{BB962C8B-B14F-4D97-AF65-F5344CB8AC3E}">
        <p14:creationId xmlns:p14="http://schemas.microsoft.com/office/powerpoint/2010/main" val="1636793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424936" cy="5544616"/>
          </a:xfrm>
        </p:spPr>
        <p:txBody>
          <a:bodyPr>
            <a:normAutofit/>
          </a:bodyPr>
          <a:lstStyle/>
          <a:p>
            <a:pPr algn="just"/>
            <a:r>
              <a:rPr lang="en-IN" sz="4000" dirty="0" smtClean="0"/>
              <a:t>Stabilization of prices</a:t>
            </a:r>
          </a:p>
          <a:p>
            <a:pPr algn="just"/>
            <a:endParaRPr lang="en-US" sz="4000" dirty="0"/>
          </a:p>
          <a:p>
            <a:pPr algn="just"/>
            <a:r>
              <a:rPr lang="en-US" sz="4000" dirty="0" smtClean="0"/>
              <a:t>The inflationary or deflationary movements in the general level of prices have serious economic, social and other effects upon the life of people. Macro economics helps to stabilize such oscillating prices.</a:t>
            </a:r>
            <a:endParaRPr lang="en-IN" sz="4000" dirty="0"/>
          </a:p>
          <a:p>
            <a:pPr algn="just"/>
            <a:endParaRPr lang="en-IN" sz="3600" dirty="0"/>
          </a:p>
          <a:p>
            <a:pPr algn="just"/>
            <a:endParaRPr lang="en-IN" dirty="0"/>
          </a:p>
          <a:p>
            <a:pPr algn="just"/>
            <a:endParaRPr lang="en-IN" dirty="0"/>
          </a:p>
          <a:p>
            <a:endParaRPr lang="en-IN" dirty="0"/>
          </a:p>
        </p:txBody>
      </p:sp>
    </p:spTree>
    <p:extLst>
      <p:ext uri="{BB962C8B-B14F-4D97-AF65-F5344CB8AC3E}">
        <p14:creationId xmlns:p14="http://schemas.microsoft.com/office/powerpoint/2010/main" val="279600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424936" cy="5544616"/>
          </a:xfrm>
        </p:spPr>
        <p:txBody>
          <a:bodyPr>
            <a:normAutofit/>
          </a:bodyPr>
          <a:lstStyle/>
          <a:p>
            <a:endParaRPr lang="en-US" b="1" dirty="0" smtClean="0"/>
          </a:p>
          <a:p>
            <a:endParaRPr lang="en-US" b="1" dirty="0"/>
          </a:p>
          <a:p>
            <a:endParaRPr lang="en-US" b="1" dirty="0" smtClean="0"/>
          </a:p>
          <a:p>
            <a:r>
              <a:rPr lang="en-US" sz="5400" b="1" dirty="0" smtClean="0"/>
              <a:t>THANK</a:t>
            </a:r>
          </a:p>
          <a:p>
            <a:r>
              <a:rPr lang="en-US" sz="5400" b="1" dirty="0" smtClean="0"/>
              <a:t>YOU</a:t>
            </a:r>
            <a:endParaRPr lang="en-IN" sz="5400" b="1" dirty="0" smtClean="0"/>
          </a:p>
          <a:p>
            <a:endParaRPr lang="en-IN" dirty="0"/>
          </a:p>
        </p:txBody>
      </p:sp>
    </p:spTree>
    <p:extLst>
      <p:ext uri="{BB962C8B-B14F-4D97-AF65-F5344CB8AC3E}">
        <p14:creationId xmlns:p14="http://schemas.microsoft.com/office/powerpoint/2010/main" val="2030270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191</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Importance of Macro Economics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Mercantilism</dc:title>
  <dc:creator>Leela Ram Newar</dc:creator>
  <cp:lastModifiedBy>Leela Ram Newar</cp:lastModifiedBy>
  <cp:revision>9</cp:revision>
  <dcterms:created xsi:type="dcterms:W3CDTF">2022-05-02T12:17:59Z</dcterms:created>
  <dcterms:modified xsi:type="dcterms:W3CDTF">2022-05-04T09:47:37Z</dcterms:modified>
</cp:coreProperties>
</file>