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9" r:id="rId3"/>
    <p:sldId id="263" r:id="rId4"/>
    <p:sldId id="264" r:id="rId5"/>
    <p:sldId id="265" r:id="rId6"/>
    <p:sldId id="266" r:id="rId7"/>
    <p:sldId id="267" r:id="rId8"/>
    <p:sldId id="268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D17DE4A-BA24-44E0-9111-DD3FF2DF96E4}" type="slidenum">
              <a:rPr lang="en-IN" smtClean="0"/>
              <a:t>‹#›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9A86299-B41C-4163-A14C-E11F4A8EB93A}" type="datetimeFigureOut">
              <a:rPr lang="en-IN" smtClean="0"/>
              <a:t>26-04-2022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Physiocracy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 err="1" smtClean="0"/>
              <a:t>Physiocracy</a:t>
            </a:r>
            <a:r>
              <a:rPr lang="en-US" sz="3200" dirty="0" smtClean="0"/>
              <a:t> evolved as a revolt against </a:t>
            </a:r>
            <a:r>
              <a:rPr lang="en-US" sz="3200" dirty="0" err="1" smtClean="0"/>
              <a:t>Mercantalism</a:t>
            </a:r>
            <a:r>
              <a:rPr lang="en-US" sz="3200" dirty="0" smtClean="0"/>
              <a:t> in France during the 18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century. </a:t>
            </a:r>
            <a:endParaRPr lang="en-US" sz="3200" dirty="0"/>
          </a:p>
          <a:p>
            <a:pPr algn="just"/>
            <a:r>
              <a:rPr lang="en-US" sz="3200" dirty="0" smtClean="0"/>
              <a:t>The publications of the </a:t>
            </a:r>
            <a:r>
              <a:rPr lang="en-US" sz="3200" dirty="0" err="1" smtClean="0"/>
              <a:t>physiocrats</a:t>
            </a:r>
            <a:r>
              <a:rPr lang="en-US" sz="3200" dirty="0" smtClean="0"/>
              <a:t> covered a period from 1756 to 1778.</a:t>
            </a:r>
          </a:p>
          <a:p>
            <a:pPr algn="just"/>
            <a:r>
              <a:rPr lang="en-US" sz="3200" dirty="0" smtClean="0"/>
              <a:t>Though the </a:t>
            </a:r>
            <a:r>
              <a:rPr lang="en-US" sz="3200" dirty="0" err="1" smtClean="0"/>
              <a:t>physiocrats</a:t>
            </a:r>
            <a:r>
              <a:rPr lang="en-US" sz="3200" dirty="0" smtClean="0"/>
              <a:t> wrote only for a relatively short period, their ideas had a profound influence on the economic thought.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61037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564088"/>
          </a:xfrm>
        </p:spPr>
        <p:txBody>
          <a:bodyPr/>
          <a:lstStyle/>
          <a:p>
            <a:pPr algn="just"/>
            <a:r>
              <a:rPr lang="en-US" sz="3200" dirty="0" err="1" smtClean="0"/>
              <a:t>Physiocrats</a:t>
            </a:r>
            <a:r>
              <a:rPr lang="en-US" sz="3200" dirty="0" smtClean="0"/>
              <a:t> are regarded as the founders of the science of political economy.</a:t>
            </a:r>
          </a:p>
          <a:p>
            <a:pPr algn="just"/>
            <a:r>
              <a:rPr lang="en-US" sz="3200" dirty="0" err="1" smtClean="0"/>
              <a:t>Infact</a:t>
            </a:r>
            <a:r>
              <a:rPr lang="en-US" sz="3200" dirty="0" smtClean="0"/>
              <a:t>, Adam Smith was greatly influenced by the economic ideas of </a:t>
            </a:r>
            <a:r>
              <a:rPr lang="en-US" sz="3200" dirty="0" err="1" smtClean="0"/>
              <a:t>physiocrats</a:t>
            </a:r>
            <a:r>
              <a:rPr lang="en-US" sz="3200" dirty="0" smtClean="0"/>
              <a:t>.</a:t>
            </a:r>
            <a:endParaRPr lang="en-US" sz="3200" dirty="0"/>
          </a:p>
          <a:p>
            <a:pPr algn="just"/>
            <a:r>
              <a:rPr lang="en-US" sz="3200" b="1" dirty="0" smtClean="0"/>
              <a:t>Francois Quesnay</a:t>
            </a:r>
            <a:r>
              <a:rPr lang="en-US" sz="3200" dirty="0" smtClean="0"/>
              <a:t> ((1694-1774) and Turgot (1727-1781) were the main proponents of </a:t>
            </a:r>
            <a:r>
              <a:rPr lang="en-US" sz="3200" dirty="0" err="1" smtClean="0"/>
              <a:t>physiocracy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The term “</a:t>
            </a:r>
            <a:r>
              <a:rPr lang="en-US" sz="3200" dirty="0" err="1" smtClean="0"/>
              <a:t>physiocracy</a:t>
            </a:r>
            <a:r>
              <a:rPr lang="en-US" sz="3200" dirty="0" smtClean="0"/>
              <a:t>” means “Rule of Nature.”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18134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Factors that gave rise to </a:t>
            </a:r>
            <a:r>
              <a:rPr lang="en-US" sz="3600" b="1" dirty="0" err="1" smtClean="0"/>
              <a:t>Physiocracy</a:t>
            </a:r>
            <a:r>
              <a:rPr lang="en-US" sz="3600" dirty="0"/>
              <a:t>: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b="1" dirty="0" smtClean="0"/>
              <a:t>Firstly</a:t>
            </a:r>
            <a:r>
              <a:rPr lang="en-US" sz="3200" dirty="0" smtClean="0"/>
              <a:t>, </a:t>
            </a:r>
            <a:r>
              <a:rPr lang="en-US" sz="3200" dirty="0" err="1" smtClean="0"/>
              <a:t>physiocracy</a:t>
            </a:r>
            <a:r>
              <a:rPr lang="en-US" sz="3200" dirty="0" smtClean="0"/>
              <a:t> was essentially a revolt of the French against </a:t>
            </a:r>
            <a:r>
              <a:rPr lang="en-US" sz="3200" dirty="0" err="1" smtClean="0"/>
              <a:t>Mercantalism</a:t>
            </a:r>
            <a:r>
              <a:rPr lang="en-US" sz="3200" dirty="0" smtClean="0"/>
              <a:t>. </a:t>
            </a:r>
            <a:endParaRPr lang="en-US" sz="3200" dirty="0"/>
          </a:p>
          <a:p>
            <a:pPr algn="just"/>
            <a:r>
              <a:rPr lang="en-US" sz="3200" dirty="0" smtClean="0"/>
              <a:t>Under Colbert, the famous Finance Minister off France, </a:t>
            </a:r>
            <a:r>
              <a:rPr lang="en-US" sz="3200" dirty="0" err="1" smtClean="0"/>
              <a:t>mercantalism</a:t>
            </a:r>
            <a:r>
              <a:rPr lang="en-US" sz="3200" dirty="0" smtClean="0"/>
              <a:t> was carried to an extreme degree.</a:t>
            </a:r>
          </a:p>
          <a:p>
            <a:pPr algn="just"/>
            <a:r>
              <a:rPr lang="en-US" sz="3200" dirty="0" smtClean="0"/>
              <a:t>This resulted in the neglect of agriculture and a lot of governmental regulations of industry.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12489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/>
          <a:lstStyle/>
          <a:p>
            <a:pPr algn="just"/>
            <a:r>
              <a:rPr lang="en-US" sz="3200" b="1" dirty="0" smtClean="0"/>
              <a:t>Secondly</a:t>
            </a:r>
            <a:r>
              <a:rPr lang="en-US" sz="3200" dirty="0" smtClean="0"/>
              <a:t>, the tax system of France at that time was corrupt, inefficient and unjust. </a:t>
            </a:r>
            <a:endParaRPr lang="en-US" sz="3200" dirty="0"/>
          </a:p>
          <a:p>
            <a:pPr algn="just"/>
            <a:r>
              <a:rPr lang="en-US" sz="3200" dirty="0" smtClean="0"/>
              <a:t>The burden of taxation was heavy on the poor while the nobles and the clergy were exempted from direct taxation.</a:t>
            </a:r>
          </a:p>
          <a:p>
            <a:pPr algn="just"/>
            <a:r>
              <a:rPr lang="en-US" sz="3200" dirty="0" smtClean="0"/>
              <a:t>The poor were affected by taxes such as the salt tax, the poll tax and by duties on goods passing from one province to another.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33736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/>
          <a:lstStyle/>
          <a:p>
            <a:pPr algn="just"/>
            <a:r>
              <a:rPr lang="en-US" sz="3200" b="1" dirty="0" smtClean="0"/>
              <a:t>Thirdly</a:t>
            </a:r>
            <a:r>
              <a:rPr lang="en-US" sz="3200" dirty="0" smtClean="0"/>
              <a:t>, the finances of the French Government were in a bad shape.</a:t>
            </a:r>
            <a:endParaRPr lang="en-US" sz="3200" dirty="0"/>
          </a:p>
          <a:p>
            <a:pPr algn="just"/>
            <a:r>
              <a:rPr lang="en-US" sz="3200" dirty="0" smtClean="0"/>
              <a:t>The unnecessary wars and the luxurious life at court made the government bankrupt.</a:t>
            </a:r>
          </a:p>
          <a:p>
            <a:pPr algn="just"/>
            <a:r>
              <a:rPr lang="en-US" sz="3200" dirty="0" smtClean="0"/>
              <a:t>As a result, the government started borrowing loans under </a:t>
            </a:r>
            <a:r>
              <a:rPr lang="en-US" sz="3200" dirty="0" err="1" smtClean="0"/>
              <a:t>unfavourable</a:t>
            </a:r>
            <a:r>
              <a:rPr lang="en-US" sz="3200" dirty="0" smtClean="0"/>
              <a:t> conditions.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02423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/>
          <a:lstStyle/>
          <a:p>
            <a:pPr algn="just"/>
            <a:r>
              <a:rPr lang="en-US" sz="3200" b="1" dirty="0" smtClean="0"/>
              <a:t>Fourthly</a:t>
            </a:r>
            <a:r>
              <a:rPr lang="en-US" sz="3200" dirty="0" smtClean="0"/>
              <a:t>, the French peasants were exploited by the nobles and other wealthy classes.</a:t>
            </a:r>
            <a:endParaRPr lang="en-US" sz="3200" dirty="0"/>
          </a:p>
          <a:p>
            <a:pPr algn="just"/>
            <a:r>
              <a:rPr lang="en-US" sz="3200" dirty="0" smtClean="0"/>
              <a:t>The landowners took a large share of the agricultural produce.</a:t>
            </a:r>
          </a:p>
          <a:p>
            <a:pPr algn="just"/>
            <a:r>
              <a:rPr lang="en-US" sz="3200" dirty="0" smtClean="0"/>
              <a:t>The government also imposed heavy taxes and restrictions on agricultural commodities because of </a:t>
            </a:r>
            <a:r>
              <a:rPr lang="en-US" sz="3200" dirty="0" err="1" smtClean="0"/>
              <a:t>mercantalist</a:t>
            </a:r>
            <a:r>
              <a:rPr lang="en-US" sz="3200" dirty="0" smtClean="0"/>
              <a:t> policy of being in </a:t>
            </a:r>
            <a:r>
              <a:rPr lang="en-US" sz="3200" dirty="0" err="1" smtClean="0"/>
              <a:t>favour</a:t>
            </a:r>
            <a:r>
              <a:rPr lang="en-US" sz="3200" dirty="0" smtClean="0"/>
              <a:t> of manufactured goods.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08087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smtClean="0"/>
              <a:t>Fifthly</a:t>
            </a:r>
            <a:r>
              <a:rPr lang="en-US" sz="3200" dirty="0" smtClean="0"/>
              <a:t>, the economic performances and prospects of France appeared </a:t>
            </a:r>
            <a:r>
              <a:rPr lang="en-US" sz="3200" dirty="0" err="1" smtClean="0"/>
              <a:t>unfavourable</a:t>
            </a:r>
            <a:r>
              <a:rPr lang="en-US" sz="3200" dirty="0" smtClean="0"/>
              <a:t> compared Britain. </a:t>
            </a:r>
            <a:endParaRPr lang="en-US" sz="3200" dirty="0"/>
          </a:p>
          <a:p>
            <a:pPr algn="just"/>
            <a:r>
              <a:rPr lang="en-US" sz="3200" dirty="0" smtClean="0"/>
              <a:t>Britain had already realized that it was a wrong policy to develop trade and manufacture at the expense of agriculture.</a:t>
            </a:r>
          </a:p>
          <a:p>
            <a:pPr algn="just"/>
            <a:r>
              <a:rPr lang="en-US" sz="3200" dirty="0" smtClean="0"/>
              <a:t>Agricultural revolution stared taking place in England with emphasis on large scale farming and scientific techniques of production.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85377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smtClean="0"/>
              <a:t>Lastly</a:t>
            </a:r>
            <a:r>
              <a:rPr lang="en-US" sz="3200" dirty="0" smtClean="0"/>
              <a:t>, there were other forces at work too.</a:t>
            </a:r>
            <a:endParaRPr lang="en-US" sz="3200" dirty="0"/>
          </a:p>
          <a:p>
            <a:pPr algn="just"/>
            <a:r>
              <a:rPr lang="en-US" sz="3200" dirty="0" smtClean="0"/>
              <a:t>The political and moral philosophers of that time underlined the importance of the individual in their discussions. </a:t>
            </a:r>
          </a:p>
          <a:p>
            <a:pPr algn="just"/>
            <a:r>
              <a:rPr lang="en-US" sz="3200" dirty="0" smtClean="0"/>
              <a:t>They emphasized that man must be the </a:t>
            </a:r>
            <a:r>
              <a:rPr lang="en-US" sz="3200" dirty="0" err="1" smtClean="0"/>
              <a:t>centre</a:t>
            </a:r>
            <a:r>
              <a:rPr lang="en-US" sz="3200" dirty="0" smtClean="0"/>
              <a:t> of philosophy and politics. And thus, the forces of liberty were at work.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86851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2736304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sz="8000" b="1" dirty="0" smtClean="0">
                <a:latin typeface="+mj-lt"/>
              </a:rPr>
              <a:t>THANK </a:t>
            </a:r>
          </a:p>
          <a:p>
            <a:pPr marL="114300" indent="0" algn="ctr">
              <a:buNone/>
            </a:pPr>
            <a:r>
              <a:rPr lang="en-US" sz="8000" b="1" dirty="0" smtClean="0">
                <a:latin typeface="+mj-lt"/>
              </a:rPr>
              <a:t>YOU</a:t>
            </a:r>
            <a:endParaRPr lang="en-US" sz="8000" dirty="0" smtClean="0">
              <a:latin typeface="+mj-lt"/>
            </a:endParaRP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7485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157</TotalTime>
  <Words>423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Physiocracy:</vt:lpstr>
      <vt:lpstr>PowerPoint Presentation</vt:lpstr>
      <vt:lpstr>Factors that gave rise to Physiocracy: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Physiocracy</dc:title>
  <dc:creator>Leela Ram Newar</dc:creator>
  <cp:lastModifiedBy>Leela Ram Newar</cp:lastModifiedBy>
  <cp:revision>19</cp:revision>
  <dcterms:created xsi:type="dcterms:W3CDTF">2022-04-25T14:57:29Z</dcterms:created>
  <dcterms:modified xsi:type="dcterms:W3CDTF">2022-04-26T09:50:16Z</dcterms:modified>
</cp:coreProperties>
</file>