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4</a:t>
            </a:r>
            <a:r>
              <a:rPr lang="en-IN" baseline="30000" dirty="0" smtClean="0"/>
              <a:t>th</a:t>
            </a:r>
            <a:r>
              <a:rPr lang="en-IN" dirty="0" smtClean="0"/>
              <a:t> Semester</a:t>
            </a:r>
            <a:br>
              <a:rPr lang="en-IN" dirty="0" smtClean="0"/>
            </a:br>
            <a:r>
              <a:rPr lang="en-IN" sz="6000" dirty="0" smtClean="0"/>
              <a:t>UNIT: 2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sz="3200" dirty="0" smtClean="0"/>
              <a:t>BLUE PROPERTIES OF ESTIMATORS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IN" dirty="0" smtClean="0"/>
              <a:t>BY Anindita Chakravarty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IMG_20220428_095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3148"/>
          <a:stretch>
            <a:fillRect/>
          </a:stretch>
        </p:blipFill>
        <p:spPr bwMode="auto">
          <a:xfrm>
            <a:off x="457200" y="4572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IMG_20220428_095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4644"/>
          <a:stretch>
            <a:fillRect/>
          </a:stretch>
        </p:blipFill>
        <p:spPr bwMode="auto">
          <a:xfrm rot="16200000">
            <a:off x="2055984" y="-836784"/>
            <a:ext cx="4953000" cy="8455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IMG_20220428_095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09" t="9593" b="16328"/>
          <a:stretch>
            <a:fillRect/>
          </a:stretch>
        </p:blipFill>
        <p:spPr bwMode="auto">
          <a:xfrm rot="16200000">
            <a:off x="1937262" y="-870462"/>
            <a:ext cx="5257800" cy="8217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IMG_20220428_095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740" b="15052"/>
          <a:stretch>
            <a:fillRect/>
          </a:stretch>
        </p:blipFill>
        <p:spPr bwMode="auto">
          <a:xfrm rot="16200000">
            <a:off x="1768305" y="-605800"/>
            <a:ext cx="5847893" cy="7860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IMG_20220428_095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462" r="22727" b="3386"/>
          <a:stretch>
            <a:fillRect/>
          </a:stretch>
        </p:blipFill>
        <p:spPr bwMode="auto">
          <a:xfrm rot="16200000">
            <a:off x="2864338" y="121138"/>
            <a:ext cx="3415325" cy="86868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"/>
            <a:ext cx="7696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 smtClean="0"/>
              <a:t>Efficient Estimator</a:t>
            </a:r>
            <a:r>
              <a:rPr lang="en-IN" sz="2800" u="sng" dirty="0" smtClean="0"/>
              <a:t>:</a:t>
            </a:r>
          </a:p>
          <a:p>
            <a:pPr algn="just"/>
            <a:r>
              <a:rPr lang="en-IN" sz="3200" dirty="0" smtClean="0"/>
              <a:t>An estimator is efficient when it possess both the previous properties as compared with any other unbiased estimator. </a:t>
            </a:r>
          </a:p>
          <a:p>
            <a:pPr algn="just"/>
            <a:endParaRPr lang="en-IN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IMG_20220428_0951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644" b="16328"/>
          <a:stretch>
            <a:fillRect/>
          </a:stretch>
        </p:blipFill>
        <p:spPr bwMode="auto">
          <a:xfrm rot="16200000">
            <a:off x="1525790" y="-697088"/>
            <a:ext cx="6016220" cy="830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6600" dirty="0" smtClean="0"/>
              <a:t>              THANKS</a:t>
            </a:r>
            <a:endParaRPr lang="en-US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29</Words>
  <Application>Microsoft Office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4th Semester UNIT: 2 BLUE PROPERTIES OF ESTIMATORS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UNIT: 2 BLUE PROPERTIES OF ESTIMATORS</dc:title>
  <dc:creator>LENOVO</dc:creator>
  <cp:lastModifiedBy>LENOVO</cp:lastModifiedBy>
  <cp:revision>3</cp:revision>
  <dcterms:created xsi:type="dcterms:W3CDTF">2006-08-16T00:00:00Z</dcterms:created>
  <dcterms:modified xsi:type="dcterms:W3CDTF">2022-04-28T04:59:17Z</dcterms:modified>
</cp:coreProperties>
</file>