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62D0A-2F0A-4B65-860E-1CDE4E1B7BD2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12FCE-2727-4D7C-9707-C6B32755C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856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6039-2E01-4CB4-B69C-9F9E4146E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4411A-5E4A-4FBD-B23E-D7ADA65BF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25DF1-D8BA-4B77-A5AE-CC3B8035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83DA0-32E2-44C8-8212-D40A7259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1EF70-9978-43D9-891F-B761D2D1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04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D31E-63B4-409F-8D18-1B91F21C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A4508-29B5-43F9-B692-A5A0444AD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5CC2-D387-4D6B-B4A4-21BDC301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BC81-42E6-4274-ABFB-2E7A80EC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9B34E-537A-4432-8C1E-B5485BE2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74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0FE3D-7A24-46BE-BD38-4396C2F33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72292-1CB3-4028-B296-F07774C46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DC612-BAB7-4F55-B016-B3D687BD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930E5-A141-4695-A775-47B55C3A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5E17D-FC25-4482-BF6A-08D4B665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695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643F-63E1-4C8C-95DA-E122FC1C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DFB9-4D3F-48E1-9FD8-AEE959EE1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F2EF6-CF2F-401A-B08D-B1F015D4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78963-B3B5-4926-A969-A08973E5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B22C8-FD30-42FD-AB93-76F39A1A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31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9771-15AC-487F-81B0-A190053C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9564A-78F7-4E51-8AD7-5A77555F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DBCCB-37CA-45B5-A1FA-1579ADC0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6C03B-F1DA-4705-925B-F42BAE2F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A5C5-AAC7-4FA9-9669-4E987C8E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566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1489-8D21-49C9-8A16-F95A53E3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56C1F-3C2E-45BF-82C6-96C88F31A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A1D87-1765-4DB1-95B2-C4D8B4A75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8F2D3-021C-4161-A85B-9F76264E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4C698-38C7-4530-A913-27D336D4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9AD9F-EAAC-4FD4-A847-4509ADD8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25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B931-1FE0-4175-8882-2053C245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81983-CB1C-4897-A5A3-04997B0DA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CDD27-65A6-4642-BDD5-52DCBEECA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C4E18-3B73-4FA9-BFFF-83B614E23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F1C99-0B32-4B08-A01F-38236D695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FBFC6-559F-410D-B5AB-FFA0ECE8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567BD-D180-4AAB-9511-61631773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7E9BE-0522-433B-9E25-3A128990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921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E991-E4EA-426D-A8AC-B8476032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1271D-5FCB-4557-ACD1-A57CB6F7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CB927-1B31-4C2E-8411-C18C2F94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14CAD-651C-4D4A-8BE5-7F15DB1B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313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51189-205C-4E55-804F-9A324EA2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AFEDE-7FDB-4C07-A754-ACF76A04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BB9D-8FB6-4121-BDED-327306BC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76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3B87-B7BA-4333-AE11-D742D005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A4FF-E766-4DF0-9B3D-4E7B9DB04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32326-0950-47E1-B62B-1F1D0B889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8064C-E0BE-491D-B313-816CA4F1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7F63C-11F2-4A2E-BE0E-D0771F67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03551-A91F-4D1B-9E16-DF8D15D0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16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973E-0536-4BDE-9F76-28E05140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3C3D2-9DB1-4347-BAC9-09A2444EB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97679-1752-44F6-BAAF-816682E9C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92A0-786D-4135-A6AC-920E98F5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5A63F-B77E-43F2-99D3-916C53B8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DA54F-3C0C-4694-9BB7-D55B27F9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11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98988-17F5-4A1A-8D7E-FA0DD693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00D05-EBEB-41B6-AA1E-40D657499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7FDB-0F5C-40F4-BFC4-718E684E2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24E7D-82FA-4D9A-B7E9-036438AEFAB9}" type="datetimeFigureOut">
              <a:rPr lang="en-IN" smtClean="0"/>
              <a:t>30-04-2022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07DCF-2310-42F3-934F-7FC0CE6BC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F1BE6-66EA-4724-B8E0-E46A7B76C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2B64-CFBF-454A-8438-BDD4F93C5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294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5F057E-B95B-4476-9645-7C82B8047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" y="938069"/>
            <a:ext cx="3431707" cy="2304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6E418-C8E4-4E98-ACC8-09FC2E0D6222}"/>
              </a:ext>
            </a:extLst>
          </p:cNvPr>
          <p:cNvSpPr txBox="1"/>
          <p:nvPr/>
        </p:nvSpPr>
        <p:spPr>
          <a:xfrm>
            <a:off x="4024246" y="746975"/>
            <a:ext cx="4143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dirty="0"/>
              <a:t>B.Sc. 2</a:t>
            </a:r>
            <a:r>
              <a:rPr lang="en-IN" sz="3200" baseline="30000" dirty="0"/>
              <a:t>nd</a:t>
            </a:r>
            <a:r>
              <a:rPr lang="en-IN" sz="3200" dirty="0"/>
              <a:t> Sem (Honours)</a:t>
            </a:r>
          </a:p>
          <a:p>
            <a:pPr algn="ctr"/>
            <a:r>
              <a:rPr lang="en-IN" sz="3200" dirty="0"/>
              <a:t>Subject: Zoology</a:t>
            </a:r>
          </a:p>
          <a:p>
            <a:pPr algn="ctr"/>
            <a:r>
              <a:rPr lang="en-IN" sz="3200" dirty="0"/>
              <a:t>Paper: ZC-203T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CE298-32C2-4862-A362-1EFFA06FFCA9}"/>
              </a:ext>
            </a:extLst>
          </p:cNvPr>
          <p:cNvSpPr txBox="1"/>
          <p:nvPr/>
        </p:nvSpPr>
        <p:spPr>
          <a:xfrm>
            <a:off x="2876280" y="2551837"/>
            <a:ext cx="6439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rgbClr val="FF0000"/>
                </a:solidFill>
              </a:rPr>
              <a:t>Topic:</a:t>
            </a:r>
            <a:r>
              <a:rPr lang="en-IN" sz="3600" dirty="0"/>
              <a:t> </a:t>
            </a:r>
          </a:p>
          <a:p>
            <a:pPr algn="ctr"/>
            <a:r>
              <a:rPr lang="en-IN" sz="3600" i="1" dirty="0">
                <a:solidFill>
                  <a:srgbClr val="002060"/>
                </a:solidFill>
              </a:rPr>
              <a:t>General Characters and Classification of Echinodermata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0CC677-6116-4B46-9C85-9BA60F209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33" y="938068"/>
            <a:ext cx="3454560" cy="23049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12B374-764F-4D95-BAC7-1B8A74D77139}"/>
              </a:ext>
            </a:extLst>
          </p:cNvPr>
          <p:cNvSpPr txBox="1"/>
          <p:nvPr/>
        </p:nvSpPr>
        <p:spPr>
          <a:xfrm>
            <a:off x="3706967" y="4695912"/>
            <a:ext cx="4778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Merina Narah</a:t>
            </a:r>
          </a:p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Dept. of Zoology</a:t>
            </a:r>
          </a:p>
          <a:p>
            <a:pPr algn="ctr"/>
            <a:r>
              <a:rPr lang="en-I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Silapathar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College</a:t>
            </a:r>
          </a:p>
          <a:p>
            <a:pPr algn="ctr"/>
            <a:r>
              <a:rPr lang="en-I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Silapathar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, 787059, Assam.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C41CDA-4FCC-400B-B29C-D2A6DD251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" y="4199068"/>
            <a:ext cx="3431707" cy="2298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D30744-2DF5-4EEE-B973-8BFF21954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33" y="4199068"/>
            <a:ext cx="3450268" cy="22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87F5E-3F35-4F66-BD94-1BAFDB16AF9A}"/>
              </a:ext>
            </a:extLst>
          </p:cNvPr>
          <p:cNvSpPr txBox="1"/>
          <p:nvPr/>
        </p:nvSpPr>
        <p:spPr>
          <a:xfrm>
            <a:off x="553790" y="0"/>
            <a:ext cx="1147507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b="1" dirty="0">
                <a:solidFill>
                  <a:srgbClr val="0070C0"/>
                </a:solidFill>
              </a:rPr>
              <a:t>General Characters of Phylum- Echinodermata:-</a:t>
            </a:r>
          </a:p>
          <a:p>
            <a:pPr algn="just"/>
            <a:endParaRPr lang="en-IN" sz="1200" b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The echinoderms are exclusively marine.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They occur in all seas from the intertidal zone to the great depths.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They possess radial symmetry.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Body is triploblastic, coelomate with distinct oral and aboral surfaces.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Body shape rounded or cylindrical or star-like.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Presence of water vascular system or ambulacral system is the most characteristic feature.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Circulatory or haemal or blood lacunar system is typically present.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Nervous system is primitive.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Sense organs are poorly developed.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Sexes are separate (dioecious) with few exceptions.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Reproduction is usually sexual, few reproduce asexually or by regeneration.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</a:rPr>
              <a:t>Development involves larval stages which undergo metamorphosis.</a:t>
            </a:r>
          </a:p>
        </p:txBody>
      </p:sp>
    </p:spTree>
    <p:extLst>
      <p:ext uri="{BB962C8B-B14F-4D97-AF65-F5344CB8AC3E}">
        <p14:creationId xmlns:p14="http://schemas.microsoft.com/office/powerpoint/2010/main" val="156127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41038-F327-478F-9AC2-64C69B0B8070}"/>
              </a:ext>
            </a:extLst>
          </p:cNvPr>
          <p:cNvSpPr txBox="1"/>
          <p:nvPr/>
        </p:nvSpPr>
        <p:spPr>
          <a:xfrm>
            <a:off x="3013656" y="1107583"/>
            <a:ext cx="2846231" cy="12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43444-5814-43F2-9ABC-D91B4D51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" y="450761"/>
            <a:ext cx="10277340" cy="61045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DB51F8-0048-4937-AC9E-7714EBEFF8CC}"/>
              </a:ext>
            </a:extLst>
          </p:cNvPr>
          <p:cNvSpPr/>
          <p:nvPr/>
        </p:nvSpPr>
        <p:spPr>
          <a:xfrm>
            <a:off x="553792" y="4649273"/>
            <a:ext cx="1648495" cy="55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Feather- Star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5DB5-EBBA-4E21-8E30-7D50F27A0BBE}"/>
              </a:ext>
            </a:extLst>
          </p:cNvPr>
          <p:cNvSpPr/>
          <p:nvPr/>
        </p:nvSpPr>
        <p:spPr>
          <a:xfrm>
            <a:off x="1023870" y="450761"/>
            <a:ext cx="3071612" cy="85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different classes of Phylum Echinodermata</a:t>
            </a:r>
          </a:p>
        </p:txBody>
      </p:sp>
    </p:spTree>
    <p:extLst>
      <p:ext uri="{BB962C8B-B14F-4D97-AF65-F5344CB8AC3E}">
        <p14:creationId xmlns:p14="http://schemas.microsoft.com/office/powerpoint/2010/main" val="367361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7E38B-6F91-4A23-87C1-35BE7D442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0"/>
            <a:ext cx="893793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8FAB40-90B8-49F0-9171-94421B68284B}"/>
              </a:ext>
            </a:extLst>
          </p:cNvPr>
          <p:cNvSpPr/>
          <p:nvPr/>
        </p:nvSpPr>
        <p:spPr>
          <a:xfrm>
            <a:off x="1455313" y="154546"/>
            <a:ext cx="2163650" cy="5666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Table: 1</a:t>
            </a:r>
          </a:p>
        </p:txBody>
      </p:sp>
    </p:spTree>
    <p:extLst>
      <p:ext uri="{BB962C8B-B14F-4D97-AF65-F5344CB8AC3E}">
        <p14:creationId xmlns:p14="http://schemas.microsoft.com/office/powerpoint/2010/main" val="48516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E3141-4163-4CC5-B0AC-8BD3A95F492F}"/>
              </a:ext>
            </a:extLst>
          </p:cNvPr>
          <p:cNvSpPr txBox="1"/>
          <p:nvPr/>
        </p:nvSpPr>
        <p:spPr>
          <a:xfrm>
            <a:off x="3193960" y="2511380"/>
            <a:ext cx="6606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latin typeface="Bauhaus 93" panose="04030905020B02020C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147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171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Bauhaus 93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Merina Narah</dc:creator>
  <cp:lastModifiedBy>Merina Narah</cp:lastModifiedBy>
  <cp:revision>11</cp:revision>
  <dcterms:created xsi:type="dcterms:W3CDTF">2022-04-30T14:59:56Z</dcterms:created>
  <dcterms:modified xsi:type="dcterms:W3CDTF">2022-04-30T15:31:09Z</dcterms:modified>
</cp:coreProperties>
</file>