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A9FDF-1CD2-46C2-BD03-02FCA6870C28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9AD41-88C6-4AC0-9774-13EF8C74F7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DERMIS OF SKIN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001056" cy="5000660"/>
          </a:xfrm>
        </p:spPr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Mr. saimoun ken manhai</a:t>
            </a:r>
            <a:endParaRPr lang="en-US" dirty="0"/>
          </a:p>
        </p:txBody>
      </p:sp>
      <p:pic>
        <p:nvPicPr>
          <p:cNvPr id="1026" name="Picture 2" descr="C:\Users\hp\OneDrive\Desktop\22357-derm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85860"/>
            <a:ext cx="821537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Dermis is made of fibrous connective tissue that contains arterioles  for supplying nutrients ( oxygen , glucose, water and ions)to its structures and to the epidermis .</a:t>
            </a:r>
          </a:p>
          <a:p>
            <a:r>
              <a:rPr lang="en-US" dirty="0" smtClean="0"/>
              <a:t>It also contains arrector pili muscles (made of skeletal muscle ,under involuntary control )to wrinkle the skin and erect the hairs.</a:t>
            </a:r>
          </a:p>
          <a:p>
            <a:r>
              <a:rPr lang="en-US" dirty="0" smtClean="0"/>
              <a:t>It also contains nerves and nerve receptors to detect the sensation of heat , cold, pressure ,touch and pain.</a:t>
            </a:r>
          </a:p>
          <a:p>
            <a:r>
              <a:rPr lang="en-US" dirty="0" smtClean="0"/>
              <a:t>It contains hairs follicles to develop the hair.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US" dirty="0" smtClean="0"/>
              <a:t>It contains sebaceous glands to secrete sebum onto skin surface and </a:t>
            </a:r>
            <a:r>
              <a:rPr lang="en-US" dirty="0" err="1" smtClean="0"/>
              <a:t>sudoriferous</a:t>
            </a:r>
            <a:r>
              <a:rPr lang="en-US" dirty="0" smtClean="0"/>
              <a:t> glands to secrete sweat.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OneDrive\Desktop\57903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868" y="571479"/>
            <a:ext cx="7024263" cy="55546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111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DERMIS OF SKIN</vt:lpstr>
      <vt:lpstr>Slide 2</vt:lpstr>
      <vt:lpstr>Slide 3</vt:lpstr>
      <vt:lpstr>Slide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DERMIS OF SKIN</dc:title>
  <dc:creator>hp</dc:creator>
  <cp:lastModifiedBy>hp</cp:lastModifiedBy>
  <cp:revision>3</cp:revision>
  <dcterms:created xsi:type="dcterms:W3CDTF">2022-04-30T01:28:31Z</dcterms:created>
  <dcterms:modified xsi:type="dcterms:W3CDTF">2022-04-30T01:58:00Z</dcterms:modified>
</cp:coreProperties>
</file>