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DFE99-131D-4DF6-BB23-36BBA58D56E8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BC512-CA71-47B1-A88F-BC0B5081827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DFE99-131D-4DF6-BB23-36BBA58D56E8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BC512-CA71-47B1-A88F-BC0B50818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DFE99-131D-4DF6-BB23-36BBA58D56E8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BC512-CA71-47B1-A88F-BC0B50818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DFE99-131D-4DF6-BB23-36BBA58D56E8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BC512-CA71-47B1-A88F-BC0B50818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DFE99-131D-4DF6-BB23-36BBA58D56E8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BC512-CA71-47B1-A88F-BC0B5081827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DFE99-131D-4DF6-BB23-36BBA58D56E8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BC512-CA71-47B1-A88F-BC0B50818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DFE99-131D-4DF6-BB23-36BBA58D56E8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BC512-CA71-47B1-A88F-BC0B50818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DFE99-131D-4DF6-BB23-36BBA58D56E8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BC512-CA71-47B1-A88F-BC0B50818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DFE99-131D-4DF6-BB23-36BBA58D56E8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BC512-CA71-47B1-A88F-BC0B50818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DFE99-131D-4DF6-BB23-36BBA58D56E8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BC512-CA71-47B1-A88F-BC0B508182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DFE99-131D-4DF6-BB23-36BBA58D56E8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98BC512-CA71-47B1-A88F-BC0B5081827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BDFE99-131D-4DF6-BB23-36BBA58D56E8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8BC512-CA71-47B1-A88F-BC0B50818272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500042"/>
            <a:ext cx="7772400" cy="1470025"/>
          </a:xfrm>
        </p:spPr>
        <p:txBody>
          <a:bodyPr/>
          <a:lstStyle/>
          <a:p>
            <a:r>
              <a:rPr lang="en-US" dirty="0" smtClean="0"/>
              <a:t>VECTORAL CAPACITY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3306" y="3357562"/>
            <a:ext cx="4186222" cy="17526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 smtClean="0"/>
              <a:t>BSC. 2</a:t>
            </a:r>
            <a:r>
              <a:rPr lang="en-US" baseline="30000" dirty="0" smtClean="0"/>
              <a:t>ND</a:t>
            </a:r>
            <a:r>
              <a:rPr lang="en-US" dirty="0" smtClean="0"/>
              <a:t> SEMESTER(GENERIC) DEPARTMENT  OF ZOOLOGY    </a:t>
            </a:r>
          </a:p>
          <a:p>
            <a:pPr algn="l"/>
            <a:r>
              <a:rPr lang="en-US" dirty="0" smtClean="0"/>
              <a:t>SILAPATHAR COLLEGE,</a:t>
            </a:r>
          </a:p>
          <a:p>
            <a:pPr algn="l"/>
            <a:r>
              <a:rPr lang="en-US" dirty="0" smtClean="0"/>
              <a:t>SILAPATHAR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p\Desktop\slide_7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3" y="214290"/>
            <a:ext cx="8072494" cy="61103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medical-importance-of-arthropods-23-63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66"/>
            <a:ext cx="7858179" cy="59293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p\Desktop\Vectorial+Capacity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428604"/>
            <a:ext cx="7072362" cy="62151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hp\Desktop\slide_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52"/>
            <a:ext cx="8643998" cy="64294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hp\Desktop\slide_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6100" y="214290"/>
            <a:ext cx="8312180" cy="61103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p\Desktop\Vectorial+Capacity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857232"/>
            <a:ext cx="7786742" cy="50720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hp\Desktop\slide_8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500042"/>
            <a:ext cx="8229600" cy="5500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</TotalTime>
  <Words>14</Words>
  <Application>Microsoft Office PowerPoint</Application>
  <PresentationFormat>On-screen Show (4:3)</PresentationFormat>
  <Paragraphs>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VECTORAL CAPACITY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VECTORAL CAPACITY</dc:title>
  <dc:creator>hp</dc:creator>
  <cp:lastModifiedBy>hp</cp:lastModifiedBy>
  <cp:revision>2</cp:revision>
  <dcterms:created xsi:type="dcterms:W3CDTF">2021-07-20T05:07:55Z</dcterms:created>
  <dcterms:modified xsi:type="dcterms:W3CDTF">2021-07-20T05:22:30Z</dcterms:modified>
</cp:coreProperties>
</file>