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268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951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619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23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282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860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2093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088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668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086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11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58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27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950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008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482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062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4F5B8C-0E66-444F-B405-21E688D6FF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3453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012724"/>
            <a:ext cx="8825658" cy="2841521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DERIVATIVES</a:t>
            </a:r>
            <a:r>
              <a:rPr lang="en-US" sz="4800" b="1" dirty="0" smtClean="0">
                <a:solidFill>
                  <a:schemeClr val="tx1"/>
                </a:solidFill>
              </a:rPr>
              <a:t/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UNIT: 3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PAPER: MATHEMATICAL METHODS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073444"/>
            <a:ext cx="8825658" cy="565355"/>
          </a:xfrm>
        </p:spPr>
        <p:txBody>
          <a:bodyPr/>
          <a:lstStyle/>
          <a:p>
            <a:pPr algn="ctr"/>
            <a:r>
              <a:rPr lang="en-US" dirty="0" smtClean="0"/>
              <a:t>Prepared by anindita Chakravarty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567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031"/>
          <a:stretch/>
        </p:blipFill>
        <p:spPr>
          <a:xfrm>
            <a:off x="697218" y="1150374"/>
            <a:ext cx="10531221" cy="50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21" y="248334"/>
            <a:ext cx="8938492" cy="1845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594" y="2212258"/>
            <a:ext cx="7305367" cy="44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4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9" y="214196"/>
            <a:ext cx="8470282" cy="2120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285" y="1863782"/>
            <a:ext cx="5255340" cy="48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6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97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7" y="1425677"/>
            <a:ext cx="11277600" cy="44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5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" y="1582993"/>
            <a:ext cx="11061290" cy="42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5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1" y="1171977"/>
            <a:ext cx="10766738" cy="48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3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06" y="680779"/>
            <a:ext cx="9853972" cy="559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69" y="388062"/>
            <a:ext cx="8219766" cy="61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5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8" y="1484670"/>
            <a:ext cx="9997673" cy="39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5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521213"/>
            <a:ext cx="9647493" cy="59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8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0" y="668593"/>
            <a:ext cx="9788235" cy="57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89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</TotalTime>
  <Words>15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DERIVATIVES UNIT: 3 PAPER: MATHEMATICAL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DERIVATIVES UNIT: 3 PAPER: MATHEMATICAL METHODS</dc:title>
  <dc:creator>LENOVO</dc:creator>
  <cp:lastModifiedBy>LENOVO</cp:lastModifiedBy>
  <cp:revision>2</cp:revision>
  <dcterms:created xsi:type="dcterms:W3CDTF">2021-07-16T12:29:35Z</dcterms:created>
  <dcterms:modified xsi:type="dcterms:W3CDTF">2021-07-16T12:44:14Z</dcterms:modified>
</cp:coreProperties>
</file>