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58" r:id="rId5"/>
    <p:sldId id="269" r:id="rId6"/>
    <p:sldId id="259" r:id="rId7"/>
    <p:sldId id="260" r:id="rId8"/>
    <p:sldId id="262" r:id="rId9"/>
    <p:sldId id="263" r:id="rId10"/>
    <p:sldId id="270" r:id="rId11"/>
    <p:sldId id="264" r:id="rId12"/>
    <p:sldId id="271" r:id="rId13"/>
    <p:sldId id="265" r:id="rId14"/>
    <p:sldId id="266" r:id="rId15"/>
    <p:sldId id="272" r:id="rId16"/>
    <p:sldId id="267" r:id="rId17"/>
    <p:sldId id="26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971" autoAdjust="0"/>
    <p:restoredTop sz="94660"/>
  </p:normalViewPr>
  <p:slideViewPr>
    <p:cSldViewPr>
      <p:cViewPr varScale="1">
        <p:scale>
          <a:sx n="68" d="100"/>
          <a:sy n="68" d="100"/>
        </p:scale>
        <p:origin x="-13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0283A-9487-4BB3-90CA-44FEB58BD321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57658-B748-4512-9E2D-98BAC70A7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0283A-9487-4BB3-90CA-44FEB58BD321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57658-B748-4512-9E2D-98BAC70A7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0283A-9487-4BB3-90CA-44FEB58BD321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57658-B748-4512-9E2D-98BAC70A7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0283A-9487-4BB3-90CA-44FEB58BD321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57658-B748-4512-9E2D-98BAC70A7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0283A-9487-4BB3-90CA-44FEB58BD321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57658-B748-4512-9E2D-98BAC70A7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0283A-9487-4BB3-90CA-44FEB58BD321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57658-B748-4512-9E2D-98BAC70A7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0283A-9487-4BB3-90CA-44FEB58BD321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57658-B748-4512-9E2D-98BAC70A7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0283A-9487-4BB3-90CA-44FEB58BD321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57658-B748-4512-9E2D-98BAC70A7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0283A-9487-4BB3-90CA-44FEB58BD321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57658-B748-4512-9E2D-98BAC70A7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0283A-9487-4BB3-90CA-44FEB58BD321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57658-B748-4512-9E2D-98BAC70A7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0283A-9487-4BB3-90CA-44FEB58BD321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57658-B748-4512-9E2D-98BAC70A7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0283A-9487-4BB3-90CA-44FEB58BD321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57658-B748-4512-9E2D-98BAC70A7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357167"/>
            <a:ext cx="7600976" cy="92869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Social life in bees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1214422"/>
            <a:ext cx="8501122" cy="535785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hp\Desktop\droppedImage_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142984"/>
            <a:ext cx="7929618" cy="2643189"/>
          </a:xfrm>
          <a:prstGeom prst="rect">
            <a:avLst/>
          </a:prstGeom>
          <a:noFill/>
        </p:spPr>
      </p:pic>
      <p:pic>
        <p:nvPicPr>
          <p:cNvPr id="1027" name="Picture 3" descr="C:\Users\hp\Desktop\droppedImag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3786190"/>
            <a:ext cx="7929618" cy="30718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hp\Desktop\download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4546" y="928670"/>
            <a:ext cx="5357850" cy="1609725"/>
          </a:xfrm>
          <a:prstGeom prst="rect">
            <a:avLst/>
          </a:prstGeom>
          <a:noFill/>
        </p:spPr>
      </p:pic>
      <p:pic>
        <p:nvPicPr>
          <p:cNvPr id="4099" name="Picture 3" descr="C:\Users\hp\Desktop\download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3286124"/>
            <a:ext cx="6000792" cy="1409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Worker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worker honeybee is the smallest member of the colony .</a:t>
            </a:r>
          </a:p>
          <a:p>
            <a:r>
              <a:rPr lang="en-US" dirty="0" smtClean="0"/>
              <a:t>It is black or brown in colour and its mouth parts are of the rasping and lapping type , to facilitate the collection of nectar and pollen .</a:t>
            </a:r>
          </a:p>
          <a:p>
            <a:r>
              <a:rPr lang="en-US" dirty="0" smtClean="0"/>
              <a:t>The legs are covered with hair and are adapted for gathering pollen .</a:t>
            </a:r>
          </a:p>
          <a:p>
            <a:r>
              <a:rPr lang="en-US" dirty="0" smtClean="0"/>
              <a:t>The meso thoracic legs bear a pollen brush and a spine – like pollen spur to remove pollen from pollen baskets 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hp\Desktop\download (3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643050"/>
            <a:ext cx="3143272" cy="1895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US" dirty="0" smtClean="0"/>
              <a:t>The meta thoracic legs  has a depression called the  pollen basket .</a:t>
            </a:r>
          </a:p>
          <a:p>
            <a:r>
              <a:rPr lang="en-US" dirty="0" smtClean="0"/>
              <a:t>The last four visible segments of the abdomen have modified  cells  on the ventral surface that  secretes wax , which is essential for  making the hive.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en-US" dirty="0" smtClean="0"/>
              <a:t>Queen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r>
              <a:rPr lang="en-US" dirty="0" smtClean="0"/>
              <a:t>The queen being the only fertile female of the hive ,have highly developed ovaries .</a:t>
            </a:r>
          </a:p>
          <a:p>
            <a:r>
              <a:rPr lang="en-US" dirty="0" smtClean="0"/>
              <a:t>The queen is elongated with a long tapering  abdomen with comparatively shorter wings and legs.</a:t>
            </a:r>
          </a:p>
          <a:p>
            <a:r>
              <a:rPr lang="en-US" dirty="0" smtClean="0"/>
              <a:t>She has pointed mandibles  and shorter mouth parts and sting with no barbs .</a:t>
            </a:r>
          </a:p>
          <a:p>
            <a:r>
              <a:rPr lang="en-US" dirty="0" smtClean="0"/>
              <a:t>She alone lays eggs and is the mother of almost all the members of the hive 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p\Desktop\queen-honey-bee-aw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19375" y="2317750"/>
            <a:ext cx="3905250" cy="2419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r>
              <a:rPr lang="en-US" dirty="0" smtClean="0"/>
              <a:t>She lives for several successive years laying about 1 – 200 eggs a day and laying about  15 lakh eggs during her life time .</a:t>
            </a:r>
          </a:p>
          <a:p>
            <a:r>
              <a:rPr lang="en-US" dirty="0" smtClean="0"/>
              <a:t>When a hive  of honey bees prepare  to swarm or when an old queen becomes weak  , the regulating pheromones of queen also  become weak 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hp\Desktop\Age polyethism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3000" y="848519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In this topic we will discuss about the social behaviour of honeybees :-</a:t>
            </a:r>
          </a:p>
          <a:p>
            <a:r>
              <a:rPr lang="en-US" dirty="0" smtClean="0"/>
              <a:t>Honey bees have developed one of the most highly organised societies.</a:t>
            </a:r>
          </a:p>
          <a:p>
            <a:r>
              <a:rPr lang="en-US" dirty="0" smtClean="0"/>
              <a:t>They live in colonies. The colonies of the  honeybees are perennial and a good colony of honeybee may consist of 50000 to 80000 individuals.</a:t>
            </a:r>
          </a:p>
          <a:p>
            <a:r>
              <a:rPr lang="en-US" dirty="0"/>
              <a:t> </a:t>
            </a:r>
            <a:r>
              <a:rPr lang="en-US" dirty="0" smtClean="0"/>
              <a:t>It comprises of one fertile female or the queen , a few hundreds of male bees or drones and the rest are sterile females or worker.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Desktop\clip_image002-6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500042"/>
            <a:ext cx="7500990" cy="1990725"/>
          </a:xfrm>
          <a:prstGeom prst="rect">
            <a:avLst/>
          </a:prstGeom>
          <a:noFill/>
        </p:spPr>
      </p:pic>
      <p:pic>
        <p:nvPicPr>
          <p:cNvPr id="2051" name="Picture 3" descr="C:\Users\hp\Desktop\honet_bees_caste_syste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2928934"/>
            <a:ext cx="8143932" cy="3429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queen lays the eggs which develops into few workers, drones and queens .</a:t>
            </a:r>
          </a:p>
          <a:p>
            <a:r>
              <a:rPr lang="en-US" dirty="0" smtClean="0"/>
              <a:t>She also emits a complex series of chemical secretions, the pheromones that regulate much of the behaviour of the workers.</a:t>
            </a:r>
          </a:p>
          <a:p>
            <a:r>
              <a:rPr lang="en-US" dirty="0" smtClean="0"/>
              <a:t>Both queen and worker are genetically diploid.</a:t>
            </a:r>
          </a:p>
          <a:p>
            <a:r>
              <a:rPr lang="en-US" dirty="0" smtClean="0"/>
              <a:t>Queens , however , are fed a special rich larval food; a white ,foamy ,yogurt-like royal jelly.</a:t>
            </a:r>
          </a:p>
          <a:p>
            <a:r>
              <a:rPr lang="en-US" dirty="0" smtClean="0"/>
              <a:t>It is necessary for normal queen size and sexual development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p\Desktop\Honey-Bee-Life-Cycle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25" y="457994"/>
            <a:ext cx="7143750" cy="563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Workers too , can develop into sexually reproducing females , but their reproductive organs are kept undeveloped through the effect of queens pheromones.</a:t>
            </a:r>
          </a:p>
          <a:p>
            <a:r>
              <a:rPr lang="en-US" dirty="0" smtClean="0"/>
              <a:t>Drones are genetically haploid and are produced by the laying of unfertilized eggs by parthenogenesis.</a:t>
            </a:r>
          </a:p>
          <a:p>
            <a:r>
              <a:rPr lang="en-US" dirty="0" smtClean="0"/>
              <a:t>Drones are generally produced at the same time as the new queen .</a:t>
            </a:r>
          </a:p>
          <a:p>
            <a:r>
              <a:rPr lang="en-US" dirty="0" smtClean="0"/>
              <a:t>Honeybees are the colonial insects visiting flowers to collect nectar and convert it into a golden yellow aromatic viscous fluid called honey popularly known as the liquid gold of nature.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r>
              <a:rPr lang="en-US" dirty="0" smtClean="0"/>
              <a:t>Honey contains about :</a:t>
            </a:r>
          </a:p>
          <a:p>
            <a:r>
              <a:rPr lang="en-US" dirty="0" smtClean="0"/>
              <a:t>80% sugars</a:t>
            </a:r>
          </a:p>
          <a:p>
            <a:r>
              <a:rPr lang="en-US" dirty="0" smtClean="0"/>
              <a:t>Mainly glucose and fructose .</a:t>
            </a:r>
          </a:p>
          <a:p>
            <a:r>
              <a:rPr lang="en-US" dirty="0" smtClean="0"/>
              <a:t>Harmful sucrose is only 1.2% in  honey .</a:t>
            </a:r>
          </a:p>
          <a:p>
            <a:r>
              <a:rPr lang="en-US" dirty="0" smtClean="0"/>
              <a:t>In addition , honey contains  all essential vitamins ,minerals and proteins .</a:t>
            </a:r>
          </a:p>
          <a:p>
            <a:r>
              <a:rPr lang="en-US" dirty="0" smtClean="0"/>
              <a:t>It has antiseptic properties and is a good blood purifier.</a:t>
            </a:r>
          </a:p>
          <a:p>
            <a:r>
              <a:rPr lang="en-US" dirty="0" smtClean="0"/>
              <a:t>It removes gastric problems and corrects metabolic imbalances in the body.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r>
              <a:rPr lang="en-US" dirty="0" smtClean="0"/>
              <a:t>Four species of bees are identified . They are-</a:t>
            </a:r>
          </a:p>
          <a:p>
            <a:r>
              <a:rPr lang="en-US" i="1" u="sng" dirty="0" smtClean="0"/>
              <a:t>Apis</a:t>
            </a:r>
            <a:r>
              <a:rPr lang="en-US" i="1" dirty="0" smtClean="0"/>
              <a:t> </a:t>
            </a:r>
            <a:r>
              <a:rPr lang="en-US" i="1" u="sng" dirty="0" smtClean="0"/>
              <a:t>indica </a:t>
            </a:r>
            <a:r>
              <a:rPr lang="en-US" dirty="0" smtClean="0"/>
              <a:t> , </a:t>
            </a:r>
            <a:r>
              <a:rPr lang="en-US" i="1" u="sng" dirty="0" smtClean="0"/>
              <a:t>Apis</a:t>
            </a:r>
            <a:r>
              <a:rPr lang="en-US" i="1" dirty="0" smtClean="0"/>
              <a:t> </a:t>
            </a:r>
            <a:r>
              <a:rPr lang="en-US" i="1" u="sng" dirty="0" smtClean="0"/>
              <a:t>melifera </a:t>
            </a:r>
            <a:r>
              <a:rPr lang="en-US" dirty="0" smtClean="0"/>
              <a:t> , </a:t>
            </a:r>
            <a:r>
              <a:rPr lang="en-US" i="1" u="sng" dirty="0" smtClean="0"/>
              <a:t>Apis</a:t>
            </a:r>
            <a:r>
              <a:rPr lang="en-US" i="1" dirty="0" smtClean="0"/>
              <a:t> </a:t>
            </a:r>
            <a:r>
              <a:rPr lang="en-US" i="1" u="sng" dirty="0" smtClean="0"/>
              <a:t>dorsata</a:t>
            </a:r>
            <a:r>
              <a:rPr lang="en-US" dirty="0" smtClean="0"/>
              <a:t>  ,</a:t>
            </a:r>
            <a:r>
              <a:rPr lang="en-US" i="1" u="sng" dirty="0" smtClean="0"/>
              <a:t>Apis</a:t>
            </a:r>
            <a:r>
              <a:rPr lang="en-US" i="1" dirty="0" smtClean="0"/>
              <a:t> </a:t>
            </a:r>
            <a:r>
              <a:rPr lang="en-US" i="1" u="sng" dirty="0" smtClean="0"/>
              <a:t>florea </a:t>
            </a:r>
            <a:endParaRPr lang="en-US" i="1" u="sn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Autofit/>
          </a:bodyPr>
          <a:lstStyle/>
          <a:p>
            <a:r>
              <a:rPr lang="en-US" sz="3600" dirty="0" smtClean="0"/>
              <a:t>Males or the Drones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/>
          <a:lstStyle/>
          <a:p>
            <a:r>
              <a:rPr lang="en-US" dirty="0" smtClean="0"/>
              <a:t>Drones are intermediate in size but considerably stouter and broader.</a:t>
            </a:r>
          </a:p>
          <a:p>
            <a:r>
              <a:rPr lang="en-US" dirty="0" smtClean="0"/>
              <a:t>They possess large eyes ,small pointed mandibles and lack wax – producing glands ,pollen collecting apparatus  and a sting .</a:t>
            </a:r>
          </a:p>
          <a:p>
            <a:r>
              <a:rPr lang="en-US" dirty="0" smtClean="0"/>
              <a:t>The drones do not any work and if fed by the workers they die .</a:t>
            </a:r>
          </a:p>
          <a:p>
            <a:r>
              <a:rPr lang="en-US" dirty="0" smtClean="0"/>
              <a:t>They exist only to mate with the queen 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610</Words>
  <Application>Microsoft Office PowerPoint</Application>
  <PresentationFormat>On-screen Show (4:3)</PresentationFormat>
  <Paragraphs>42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Social life in bees </vt:lpstr>
      <vt:lpstr>Slide 2</vt:lpstr>
      <vt:lpstr>Slide 3</vt:lpstr>
      <vt:lpstr>Slide 4</vt:lpstr>
      <vt:lpstr>Slide 5</vt:lpstr>
      <vt:lpstr>Slide 6</vt:lpstr>
      <vt:lpstr>Slide 7</vt:lpstr>
      <vt:lpstr>Slide 8</vt:lpstr>
      <vt:lpstr>Males or the Drones</vt:lpstr>
      <vt:lpstr>Slide 10</vt:lpstr>
      <vt:lpstr>Worker</vt:lpstr>
      <vt:lpstr>Slide 12</vt:lpstr>
      <vt:lpstr>Slide 13</vt:lpstr>
      <vt:lpstr>Queen</vt:lpstr>
      <vt:lpstr>Slide 15</vt:lpstr>
      <vt:lpstr>Slide 16</vt:lpstr>
      <vt:lpstr>Slide 17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life in bees and termites</dc:title>
  <dc:creator>hp</dc:creator>
  <cp:lastModifiedBy>hp</cp:lastModifiedBy>
  <cp:revision>13</cp:revision>
  <dcterms:created xsi:type="dcterms:W3CDTF">2021-07-07T04:35:52Z</dcterms:created>
  <dcterms:modified xsi:type="dcterms:W3CDTF">2021-07-07T06:53:15Z</dcterms:modified>
</cp:coreProperties>
</file>