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0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65186E-C43F-4B78-8497-6B5C637DCDB7}"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5402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65186E-C43F-4B78-8497-6B5C637DCDB7}" type="datetimeFigureOut">
              <a:rPr lang="en-IN" smtClean="0"/>
              <a:t>16-06-2021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164512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65186E-C43F-4B78-8497-6B5C637DCDB7}"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20167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DA65186E-C43F-4B78-8497-6B5C637DCDB7}"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3703031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DA65186E-C43F-4B78-8497-6B5C637DCDB7}"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293527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65186E-C43F-4B78-8497-6B5C637DCDB7}"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3719400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65186E-C43F-4B78-8497-6B5C637DCDB7}"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3513389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65186E-C43F-4B78-8497-6B5C637DCDB7}"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3954549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65186E-C43F-4B78-8497-6B5C637DCDB7}"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3028291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65186E-C43F-4B78-8497-6B5C637DCDB7}"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4201214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65186E-C43F-4B78-8497-6B5C637DCDB7}"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4102152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65186E-C43F-4B78-8497-6B5C637DCDB7}" type="datetimeFigureOut">
              <a:rPr lang="en-IN" smtClean="0"/>
              <a:t>16-06-2021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286392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65186E-C43F-4B78-8497-6B5C637DCDB7}" type="datetimeFigureOut">
              <a:rPr lang="en-IN" smtClean="0"/>
              <a:t>16-06-2021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424642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65186E-C43F-4B78-8497-6B5C637DCDB7}" type="datetimeFigureOut">
              <a:rPr lang="en-IN" smtClean="0"/>
              <a:t>16-06-2021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367295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5186E-C43F-4B78-8497-6B5C637DCDB7}" type="datetimeFigureOut">
              <a:rPr lang="en-IN" smtClean="0"/>
              <a:t>16-06-2021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50495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65186E-C43F-4B78-8497-6B5C637DCDB7}" type="datetimeFigureOut">
              <a:rPr lang="en-IN" smtClean="0"/>
              <a:t>16-06-2021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238903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DA65186E-C43F-4B78-8497-6B5C637DCDB7}" type="datetimeFigureOut">
              <a:rPr lang="en-IN" smtClean="0"/>
              <a:t>16-06-2021</a:t>
            </a:fld>
            <a:endParaRPr lang="en-IN"/>
          </a:p>
        </p:txBody>
      </p:sp>
      <p:sp>
        <p:nvSpPr>
          <p:cNvPr id="6" name="Footer Placeholder 5"/>
          <p:cNvSpPr>
            <a:spLocks noGrp="1"/>
          </p:cNvSpPr>
          <p:nvPr>
            <p:ph type="ftr" sz="quarter" idx="11"/>
          </p:nvPr>
        </p:nvSpPr>
        <p:spPr>
          <a:xfrm>
            <a:off x="1141412" y="5883275"/>
            <a:ext cx="5105400" cy="365125"/>
          </a:xfrm>
        </p:spPr>
        <p:txBody>
          <a:bodyPr/>
          <a:lstStyle/>
          <a:p>
            <a:endParaRPr lang="en-IN"/>
          </a:p>
        </p:txBody>
      </p:sp>
      <p:sp>
        <p:nvSpPr>
          <p:cNvPr id="7" name="Slide Number Placeholder 6"/>
          <p:cNvSpPr>
            <a:spLocks noGrp="1"/>
          </p:cNvSpPr>
          <p:nvPr>
            <p:ph type="sldNum" sz="quarter" idx="12"/>
          </p:nvPr>
        </p:nvSpPr>
        <p:spPr>
          <a:xfrm>
            <a:off x="10742612" y="5883275"/>
            <a:ext cx="322567" cy="365125"/>
          </a:xfrm>
        </p:spPr>
        <p:txBody>
          <a:bodyPr/>
          <a:lstStyle/>
          <a:p>
            <a:fld id="{9117C94B-B0EC-4BEE-8D1B-1220AAB48821}" type="slidenum">
              <a:rPr lang="en-IN" smtClean="0"/>
              <a:t>‹#›</a:t>
            </a:fld>
            <a:endParaRPr lang="en-IN"/>
          </a:p>
        </p:txBody>
      </p:sp>
    </p:spTree>
    <p:extLst>
      <p:ext uri="{BB962C8B-B14F-4D97-AF65-F5344CB8AC3E}">
        <p14:creationId xmlns:p14="http://schemas.microsoft.com/office/powerpoint/2010/main" val="402774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A65186E-C43F-4B78-8497-6B5C637DCDB7}" type="datetimeFigureOut">
              <a:rPr lang="en-IN" smtClean="0"/>
              <a:t>16-06-2021</a:t>
            </a:fld>
            <a:endParaRPr lang="en-IN"/>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IN"/>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117C94B-B0EC-4BEE-8D1B-1220AAB48821}" type="slidenum">
              <a:rPr lang="en-IN" smtClean="0"/>
              <a:t>‹#›</a:t>
            </a:fld>
            <a:endParaRPr lang="en-IN"/>
          </a:p>
        </p:txBody>
      </p:sp>
    </p:spTree>
    <p:extLst>
      <p:ext uri="{BB962C8B-B14F-4D97-AF65-F5344CB8AC3E}">
        <p14:creationId xmlns:p14="http://schemas.microsoft.com/office/powerpoint/2010/main" val="393771933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breakingenergy.com/2014/09/12/a-developing-world-perspective-on-this-months-un-climate-summ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solidFill>
                  <a:srgbClr val="00B050"/>
                </a:solidFill>
              </a:rPr>
              <a:t>Environmental Problems in Developed and Developing Countries</a:t>
            </a:r>
            <a:endParaRPr lang="en-IN" sz="4000" dirty="0">
              <a:solidFill>
                <a:srgbClr val="00B050"/>
              </a:solidFill>
            </a:endParaRPr>
          </a:p>
        </p:txBody>
      </p:sp>
    </p:spTree>
    <p:extLst>
      <p:ext uri="{BB962C8B-B14F-4D97-AF65-F5344CB8AC3E}">
        <p14:creationId xmlns:p14="http://schemas.microsoft.com/office/powerpoint/2010/main" val="60648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942" y="619432"/>
            <a:ext cx="11061290" cy="5987845"/>
          </a:xfrm>
        </p:spPr>
        <p:txBody>
          <a:bodyPr>
            <a:normAutofit/>
          </a:bodyPr>
          <a:lstStyle/>
          <a:p>
            <a:pPr algn="just"/>
            <a:r>
              <a:rPr lang="en-US" dirty="0" smtClean="0"/>
              <a:t>Pollution is one of the many environmental challenges facing the world today</a:t>
            </a:r>
            <a:r>
              <a:rPr lang="en-US" dirty="0" smtClean="0"/>
              <a:t>.</a:t>
            </a:r>
          </a:p>
          <a:p>
            <a:pPr algn="just"/>
            <a:r>
              <a:rPr lang="en-US" dirty="0" smtClean="0"/>
              <a:t> </a:t>
            </a:r>
            <a:r>
              <a:rPr lang="en-US" dirty="0" smtClean="0"/>
              <a:t>The impact of pollution is more severe in developing countries, leading to ill health, death and disabilities of millions of people annually. </a:t>
            </a:r>
            <a:endParaRPr lang="en-US" dirty="0" smtClean="0"/>
          </a:p>
          <a:p>
            <a:pPr algn="just"/>
            <a:r>
              <a:rPr lang="en-US" dirty="0" smtClean="0"/>
              <a:t>Developed </a:t>
            </a:r>
            <a:r>
              <a:rPr lang="en-US" dirty="0" smtClean="0"/>
              <a:t>countries have the resources and technologies to combat pollution. </a:t>
            </a:r>
            <a:endParaRPr lang="en-US" dirty="0" smtClean="0"/>
          </a:p>
          <a:p>
            <a:pPr algn="just"/>
            <a:r>
              <a:rPr lang="en-US" dirty="0" smtClean="0"/>
              <a:t>As </a:t>
            </a:r>
            <a:r>
              <a:rPr lang="en-US" dirty="0" smtClean="0"/>
              <a:t>a result of the health risks and the potential impact of climate change, there have been efforts to reduce pollution. </a:t>
            </a:r>
            <a:endParaRPr lang="en-US" dirty="0" smtClean="0"/>
          </a:p>
          <a:p>
            <a:pPr algn="just"/>
            <a:r>
              <a:rPr lang="en-US" dirty="0" smtClean="0"/>
              <a:t>However</a:t>
            </a:r>
            <a:r>
              <a:rPr lang="en-US" dirty="0" smtClean="0"/>
              <a:t>, while this may be easy for developed countries, </a:t>
            </a:r>
            <a:r>
              <a:rPr lang="en-US" dirty="0" smtClean="0">
                <a:hlinkClick r:id="rId2"/>
              </a:rPr>
              <a:t>halting environmental pollution may undermine economic growth</a:t>
            </a:r>
            <a:r>
              <a:rPr lang="en-US" dirty="0" smtClean="0"/>
              <a:t> and competitiveness of developing countries whose economies depends on natural resources. </a:t>
            </a:r>
            <a:endParaRPr lang="en-US" dirty="0" smtClean="0"/>
          </a:p>
          <a:p>
            <a:pPr algn="just"/>
            <a:r>
              <a:rPr lang="en-US" dirty="0" smtClean="0"/>
              <a:t>Developed </a:t>
            </a:r>
            <a:r>
              <a:rPr lang="en-US" dirty="0" smtClean="0"/>
              <a:t>countries have achieved substantial economic growth and development and can afford to focus on environmental goals because basic living necessities have been achieved.</a:t>
            </a:r>
            <a:endParaRPr lang="en-IN" dirty="0"/>
          </a:p>
        </p:txBody>
      </p:sp>
    </p:spTree>
    <p:extLst>
      <p:ext uri="{BB962C8B-B14F-4D97-AF65-F5344CB8AC3E}">
        <p14:creationId xmlns:p14="http://schemas.microsoft.com/office/powerpoint/2010/main" val="1263803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4735"/>
            <a:ext cx="10515600" cy="5282228"/>
          </a:xfrm>
        </p:spPr>
        <p:txBody>
          <a:bodyPr>
            <a:normAutofit/>
          </a:bodyPr>
          <a:lstStyle/>
          <a:p>
            <a:pPr algn="just">
              <a:lnSpc>
                <a:spcPct val="150000"/>
              </a:lnSpc>
            </a:pPr>
            <a:r>
              <a:rPr lang="en-US" dirty="0"/>
              <a:t>Droughts, floods, and higher temperatures threaten food crops, destroy habitat, put pressure on plant and animal species and increase the incidence of disease. All </a:t>
            </a:r>
            <a:r>
              <a:rPr lang="en-US" b="1" dirty="0"/>
              <a:t>countries</a:t>
            </a:r>
            <a:r>
              <a:rPr lang="en-US" dirty="0"/>
              <a:t> feel the effects of climate change; however, people living in poverty </a:t>
            </a:r>
            <a:r>
              <a:rPr lang="en-US" dirty="0" smtClean="0"/>
              <a:t>particularly in developing nations are </a:t>
            </a:r>
            <a:r>
              <a:rPr lang="en-US" dirty="0"/>
              <a:t>the most </a:t>
            </a:r>
            <a:r>
              <a:rPr lang="en-US" dirty="0" smtClean="0"/>
              <a:t>vulnerable.</a:t>
            </a:r>
          </a:p>
          <a:p>
            <a:pPr algn="just">
              <a:lnSpc>
                <a:spcPct val="150000"/>
              </a:lnSpc>
            </a:pPr>
            <a:r>
              <a:rPr lang="en-US" dirty="0"/>
              <a:t>Additionally, the dependence on agro-economy, use of fossil fuels and industrial activities by developing countries have made huge contributions to increased levels of greenhouse gases (GHG) that have escalated global warming and sponsored a changing </a:t>
            </a:r>
            <a:r>
              <a:rPr lang="en-US" dirty="0" smtClean="0"/>
              <a:t>climate. </a:t>
            </a:r>
            <a:endParaRPr lang="en-IN" dirty="0"/>
          </a:p>
        </p:txBody>
      </p:sp>
    </p:spTree>
    <p:extLst>
      <p:ext uri="{BB962C8B-B14F-4D97-AF65-F5344CB8AC3E}">
        <p14:creationId xmlns:p14="http://schemas.microsoft.com/office/powerpoint/2010/main" val="1300869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0103"/>
            <a:ext cx="10515600" cy="5596860"/>
          </a:xfrm>
        </p:spPr>
        <p:txBody>
          <a:bodyPr>
            <a:normAutofit/>
          </a:bodyPr>
          <a:lstStyle/>
          <a:p>
            <a:pPr algn="just">
              <a:lnSpc>
                <a:spcPct val="150000"/>
              </a:lnSpc>
            </a:pPr>
            <a:r>
              <a:rPr lang="en-US" dirty="0"/>
              <a:t>The economic growth of any country cannot be more important than preserving the environment, because in the long run this will inevitably lead to the depletion of economic resources and the destruction of the country in all respects, especially with regard to human life</a:t>
            </a:r>
            <a:r>
              <a:rPr lang="en-US" dirty="0" smtClean="0"/>
              <a:t>.</a:t>
            </a:r>
          </a:p>
          <a:p>
            <a:pPr algn="just">
              <a:lnSpc>
                <a:spcPct val="150000"/>
              </a:lnSpc>
            </a:pPr>
            <a:r>
              <a:rPr lang="en-US" dirty="0"/>
              <a:t>Clean air and water, healthy food and preserved nature all benefit human health and result in far more economic benefit than economic cost. The climate problem is not caused by economic growth, but by the absence of effective public policy designed to reduce greenhouse gas emissions</a:t>
            </a:r>
            <a:endParaRPr lang="en-IN" dirty="0"/>
          </a:p>
        </p:txBody>
      </p:sp>
    </p:spTree>
    <p:extLst>
      <p:ext uri="{BB962C8B-B14F-4D97-AF65-F5344CB8AC3E}">
        <p14:creationId xmlns:p14="http://schemas.microsoft.com/office/powerpoint/2010/main" val="1037979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929" y="698090"/>
            <a:ext cx="10704871" cy="5624052"/>
          </a:xfrm>
        </p:spPr>
        <p:txBody>
          <a:bodyPr>
            <a:normAutofit fontScale="92500" lnSpcReduction="10000"/>
          </a:bodyPr>
          <a:lstStyle/>
          <a:p>
            <a:r>
              <a:rPr lang="en-US" dirty="0" smtClean="0">
                <a:solidFill>
                  <a:srgbClr val="FF0000"/>
                </a:solidFill>
              </a:rPr>
              <a:t>Environmental Issues of Developed Countries:</a:t>
            </a:r>
          </a:p>
          <a:p>
            <a:pPr lvl="1"/>
            <a:r>
              <a:rPr lang="en-US" sz="2800" b="1" dirty="0"/>
              <a:t>Contaminated Soil.</a:t>
            </a:r>
          </a:p>
          <a:p>
            <a:pPr lvl="1"/>
            <a:r>
              <a:rPr lang="en-US" sz="2800" b="1" dirty="0"/>
              <a:t>Air Pollution.</a:t>
            </a:r>
          </a:p>
          <a:p>
            <a:pPr lvl="1"/>
            <a:r>
              <a:rPr lang="en-US" sz="2800" b="1" dirty="0"/>
              <a:t>Water Pollution.</a:t>
            </a:r>
          </a:p>
          <a:p>
            <a:pPr lvl="1"/>
            <a:r>
              <a:rPr lang="en-US" sz="2800" b="1" dirty="0"/>
              <a:t>Waste Disposal.</a:t>
            </a:r>
          </a:p>
          <a:p>
            <a:pPr lvl="1"/>
            <a:r>
              <a:rPr lang="en-US" sz="2800" b="1" dirty="0"/>
              <a:t>Climate Change.</a:t>
            </a:r>
          </a:p>
          <a:p>
            <a:pPr lvl="1"/>
            <a:r>
              <a:rPr lang="en-US" sz="2800" b="1" dirty="0"/>
              <a:t>Loss of Biodiversity.</a:t>
            </a:r>
          </a:p>
          <a:p>
            <a:pPr lvl="1"/>
            <a:r>
              <a:rPr lang="en-US" sz="2800" b="1" dirty="0"/>
              <a:t>Deforestation.</a:t>
            </a:r>
          </a:p>
          <a:p>
            <a:pPr lvl="1"/>
            <a:r>
              <a:rPr lang="en-US" sz="2800" b="1" dirty="0"/>
              <a:t>Ocean Acidification.</a:t>
            </a:r>
          </a:p>
          <a:p>
            <a:pPr lvl="1"/>
            <a:r>
              <a:rPr lang="en-US" sz="2800" b="1" dirty="0" smtClean="0"/>
              <a:t>Reduction of Ozone layer</a:t>
            </a:r>
          </a:p>
          <a:p>
            <a:pPr lvl="1"/>
            <a:r>
              <a:rPr lang="en-US" sz="2800" b="1" dirty="0" smtClean="0"/>
              <a:t>Radioactive Pollution</a:t>
            </a:r>
          </a:p>
          <a:p>
            <a:pPr marL="457200" lvl="1" indent="0">
              <a:buNone/>
            </a:pPr>
            <a:endParaRPr lang="en-US" dirty="0" smtClean="0"/>
          </a:p>
          <a:p>
            <a:pPr lvl="1"/>
            <a:endParaRPr lang="en-IN" dirty="0"/>
          </a:p>
        </p:txBody>
      </p:sp>
    </p:spTree>
    <p:extLst>
      <p:ext uri="{BB962C8B-B14F-4D97-AF65-F5344CB8AC3E}">
        <p14:creationId xmlns:p14="http://schemas.microsoft.com/office/powerpoint/2010/main" val="4108095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8090"/>
            <a:ext cx="10515600" cy="5478873"/>
          </a:xfrm>
        </p:spPr>
        <p:txBody>
          <a:bodyPr>
            <a:normAutofit fontScale="92500" lnSpcReduction="10000"/>
          </a:bodyPr>
          <a:lstStyle/>
          <a:p>
            <a:pPr marL="0" indent="0">
              <a:buNone/>
            </a:pPr>
            <a:r>
              <a:rPr lang="en-US" dirty="0" smtClean="0">
                <a:solidFill>
                  <a:srgbClr val="FF0000"/>
                </a:solidFill>
              </a:rPr>
              <a:t>Environmental Issues of Developing Countries:</a:t>
            </a:r>
          </a:p>
          <a:p>
            <a:pPr lvl="1"/>
            <a:r>
              <a:rPr lang="en-US" sz="2800" b="1" dirty="0" smtClean="0"/>
              <a:t>Expansion of urbanization</a:t>
            </a:r>
          </a:p>
          <a:p>
            <a:pPr lvl="1"/>
            <a:r>
              <a:rPr lang="en-US" sz="2800" b="1" dirty="0" smtClean="0"/>
              <a:t>Deforestation</a:t>
            </a:r>
          </a:p>
          <a:p>
            <a:pPr lvl="1"/>
            <a:r>
              <a:rPr lang="en-US" sz="2800" b="1" dirty="0" smtClean="0"/>
              <a:t>Reduction of Genetic Diversity</a:t>
            </a:r>
          </a:p>
          <a:p>
            <a:pPr lvl="1"/>
            <a:r>
              <a:rPr lang="en-US" sz="2800" b="1" dirty="0" smtClean="0"/>
              <a:t>Degradation of land</a:t>
            </a:r>
          </a:p>
          <a:p>
            <a:pPr lvl="1"/>
            <a:r>
              <a:rPr lang="en-US" sz="2800" b="1" dirty="0"/>
              <a:t>P</a:t>
            </a:r>
            <a:r>
              <a:rPr lang="en-US" sz="2800" b="1" dirty="0" smtClean="0"/>
              <a:t>oor </a:t>
            </a:r>
            <a:r>
              <a:rPr lang="en-US" sz="2800" b="1" dirty="0"/>
              <a:t>management of </a:t>
            </a:r>
            <a:r>
              <a:rPr lang="en-US" sz="2800" b="1" dirty="0" smtClean="0"/>
              <a:t>waste</a:t>
            </a:r>
          </a:p>
          <a:p>
            <a:pPr lvl="1"/>
            <a:r>
              <a:rPr lang="en-US" sz="2800" b="1" dirty="0"/>
              <a:t>G</a:t>
            </a:r>
            <a:r>
              <a:rPr lang="en-US" sz="2800" b="1" dirty="0" smtClean="0"/>
              <a:t>rowing </a:t>
            </a:r>
            <a:r>
              <a:rPr lang="en-US" sz="2800" b="1" dirty="0"/>
              <a:t>water </a:t>
            </a:r>
            <a:r>
              <a:rPr lang="en-US" sz="2800" b="1" dirty="0" smtClean="0"/>
              <a:t>scarcity</a:t>
            </a:r>
          </a:p>
          <a:p>
            <a:pPr lvl="1"/>
            <a:r>
              <a:rPr lang="en-US" sz="2800" b="1" dirty="0"/>
              <a:t>F</a:t>
            </a:r>
            <a:r>
              <a:rPr lang="en-US" sz="2800" b="1" dirty="0" smtClean="0"/>
              <a:t>alling </a:t>
            </a:r>
            <a:r>
              <a:rPr lang="en-US" sz="2800" b="1" dirty="0"/>
              <a:t>groundwater </a:t>
            </a:r>
            <a:r>
              <a:rPr lang="en-US" sz="2800" b="1" dirty="0" smtClean="0"/>
              <a:t>tables</a:t>
            </a:r>
          </a:p>
          <a:p>
            <a:pPr lvl="1"/>
            <a:r>
              <a:rPr lang="en-US" sz="2800" b="1" dirty="0" smtClean="0"/>
              <a:t> Water pollution</a:t>
            </a:r>
          </a:p>
          <a:p>
            <a:pPr lvl="1"/>
            <a:r>
              <a:rPr lang="en-US" sz="2800" b="1" dirty="0" smtClean="0"/>
              <a:t>Air pollution </a:t>
            </a:r>
          </a:p>
          <a:p>
            <a:pPr lvl="1"/>
            <a:r>
              <a:rPr lang="en-US" sz="2800" b="1" dirty="0"/>
              <a:t>P</a:t>
            </a:r>
            <a:r>
              <a:rPr lang="en-US" sz="2800" b="1" dirty="0" smtClean="0"/>
              <a:t>reservation </a:t>
            </a:r>
            <a:r>
              <a:rPr lang="en-US" sz="2800" b="1" dirty="0"/>
              <a:t>and quality of </a:t>
            </a:r>
            <a:r>
              <a:rPr lang="en-US" sz="2800" b="1" dirty="0" smtClean="0"/>
              <a:t>forests</a:t>
            </a:r>
            <a:endParaRPr lang="en-IN" sz="2800" b="1" dirty="0"/>
          </a:p>
        </p:txBody>
      </p:sp>
    </p:spTree>
    <p:extLst>
      <p:ext uri="{BB962C8B-B14F-4D97-AF65-F5344CB8AC3E}">
        <p14:creationId xmlns:p14="http://schemas.microsoft.com/office/powerpoint/2010/main" val="3387703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387423"/>
          </a:xfrm>
        </p:spPr>
        <p:txBody>
          <a:bodyPr>
            <a:normAutofit/>
          </a:bodyPr>
          <a:lstStyle/>
          <a:p>
            <a:r>
              <a:rPr lang="en-US" sz="3200" dirty="0" smtClean="0"/>
              <a:t>So, we have come to an end of this chapter: </a:t>
            </a:r>
            <a:endParaRPr lang="en-IN" sz="3200" dirty="0"/>
          </a:p>
        </p:txBody>
      </p:sp>
      <p:sp>
        <p:nvSpPr>
          <p:cNvPr id="3" name="Text Placeholder 2"/>
          <p:cNvSpPr>
            <a:spLocks noGrp="1"/>
          </p:cNvSpPr>
          <p:nvPr>
            <p:ph type="body" idx="1"/>
          </p:nvPr>
        </p:nvSpPr>
        <p:spPr>
          <a:xfrm>
            <a:off x="-2379407" y="4021395"/>
            <a:ext cx="12555793" cy="1969934"/>
          </a:xfrm>
        </p:spPr>
        <p:txBody>
          <a:bodyPr>
            <a:normAutofit/>
          </a:bodyPr>
          <a:lstStyle/>
          <a:p>
            <a:r>
              <a:rPr lang="en-US" sz="6600" dirty="0" smtClean="0"/>
              <a:t>                               THANK YOU</a:t>
            </a:r>
            <a:endParaRPr lang="en-IN" sz="6600" dirty="0"/>
          </a:p>
        </p:txBody>
      </p:sp>
    </p:spTree>
    <p:extLst>
      <p:ext uri="{BB962C8B-B14F-4D97-AF65-F5344CB8AC3E}">
        <p14:creationId xmlns:p14="http://schemas.microsoft.com/office/powerpoint/2010/main" val="24785526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29</TotalTime>
  <Words>413</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Mesh</vt:lpstr>
      <vt:lpstr>Environmental Problems in Developed and Developing Countries</vt:lpstr>
      <vt:lpstr>PowerPoint Presentation</vt:lpstr>
      <vt:lpstr>PowerPoint Presentation</vt:lpstr>
      <vt:lpstr>PowerPoint Presentation</vt:lpstr>
      <vt:lpstr>PowerPoint Presentation</vt:lpstr>
      <vt:lpstr>PowerPoint Presentation</vt:lpstr>
      <vt:lpstr>So, we have come to an end of this chapter: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cp:revision>
  <dcterms:created xsi:type="dcterms:W3CDTF">2021-06-16T13:44:03Z</dcterms:created>
  <dcterms:modified xsi:type="dcterms:W3CDTF">2021-06-16T15:07:34Z</dcterms:modified>
</cp:coreProperties>
</file>