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42017-E02E-4162-8A55-D91C2C485DAB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50587-DFA4-4EEE-89A6-BBFE34E08E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14291"/>
            <a:ext cx="7772400" cy="928694"/>
          </a:xfrm>
        </p:spPr>
        <p:txBody>
          <a:bodyPr/>
          <a:lstStyle/>
          <a:p>
            <a:r>
              <a:rPr lang="en-US" dirty="0"/>
              <a:t>Excretion  in annelida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86050" y="5500702"/>
            <a:ext cx="5929354" cy="1000132"/>
          </a:xfrm>
        </p:spPr>
        <p:txBody>
          <a:bodyPr/>
          <a:lstStyle/>
          <a:p>
            <a:r>
              <a:rPr lang="en-US" dirty="0"/>
              <a:t>Presented by saimoun</a:t>
            </a:r>
          </a:p>
        </p:txBody>
      </p:sp>
      <p:pic>
        <p:nvPicPr>
          <p:cNvPr id="1026" name="Picture 2" descr="C:\Users\hp\Desktop\annelida-2_facebookshare_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85728"/>
            <a:ext cx="8429684" cy="584043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Metanephridia</a:t>
            </a:r>
            <a:r>
              <a:rPr lang="en-US" dirty="0"/>
              <a:t> :- Advanced type ;inner pre-septal end opens into coelom by a ciliated funnel ,nephrostomes ;no solenocytes. E.g. Nephridia of Lumbricus ,leeches etc.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BB1C0-1D2D-4303-A0DD-5D73D40DB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PROTONEPHRIDIA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F4863-5D8D-470A-9180-5E4C4F76C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02634"/>
          </a:xfrm>
        </p:spPr>
        <p:txBody>
          <a:bodyPr/>
          <a:lstStyle/>
          <a:p>
            <a:r>
              <a:rPr lang="en-US" dirty="0"/>
              <a:t>Excretory organs of larvae and adult polychaetes.</a:t>
            </a:r>
          </a:p>
          <a:p>
            <a:r>
              <a:rPr lang="en-US" dirty="0"/>
              <a:t>The protonephridial system have a tubular arrangement that open to the exterior through a nephridiopore.</a:t>
            </a:r>
          </a:p>
          <a:p>
            <a:r>
              <a:rPr lang="en-US" dirty="0"/>
              <a:t>These have tubes with blind ends where cilia mediated filtration occurs.</a:t>
            </a:r>
          </a:p>
          <a:p>
            <a:r>
              <a:rPr lang="en-US" dirty="0"/>
              <a:t>Two types of protonephridia are recognized based on its terminations –</a:t>
            </a:r>
          </a:p>
          <a:p>
            <a:pPr marL="0" indent="0">
              <a:buNone/>
            </a:pPr>
            <a:r>
              <a:rPr lang="en-US" dirty="0"/>
              <a:t>1.Flame cells or cyrtocytes 2.Solenocytes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4864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53A8F-F01A-495C-8293-D18A750DB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FLAME CELLS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943A1-7844-4DC1-8F58-BFB9FF6BF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/>
          <a:lstStyle/>
          <a:p>
            <a:r>
              <a:rPr lang="en-US" dirty="0"/>
              <a:t>The protonephridia whose blind ends terminate in flames cell.</a:t>
            </a:r>
          </a:p>
          <a:p>
            <a:r>
              <a:rPr lang="en-US" dirty="0"/>
              <a:t>These cells are bulb-like in appearance hence called flame bulbs.</a:t>
            </a:r>
          </a:p>
          <a:p>
            <a:r>
              <a:rPr lang="en-US" dirty="0"/>
              <a:t>These bears a cluster of cilia within the cup-like projection ,whose beating is like a candle flame.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4214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B0DD691-BA7F-47CA-8B55-A0FE8C678B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556792"/>
            <a:ext cx="6054154" cy="3600400"/>
          </a:xfrm>
        </p:spPr>
      </p:pic>
    </p:spTree>
    <p:extLst>
      <p:ext uri="{BB962C8B-B14F-4D97-AF65-F5344CB8AC3E}">
        <p14:creationId xmlns:p14="http://schemas.microsoft.com/office/powerpoint/2010/main" val="3785537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D2166-CDA1-45D5-AF14-50ECF6865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SOLENOCYTES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6D64-B376-464B-8FDF-5EDAE670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About 500 solenocytes in the nephridium.</a:t>
            </a:r>
          </a:p>
          <a:p>
            <a:r>
              <a:rPr lang="en-US" dirty="0"/>
              <a:t>Flagellated ;tiny rounded nucleated cell body and along hollow stalk or tubule.</a:t>
            </a:r>
          </a:p>
          <a:p>
            <a:r>
              <a:rPr lang="en-US" dirty="0"/>
              <a:t>Solenocyte can be distinguished from flames cells as the former is usually flagellated whereas the later is ciliated.</a:t>
            </a:r>
          </a:p>
          <a:p>
            <a:r>
              <a:rPr lang="en-US" dirty="0"/>
              <a:t>Associated with excretion ,osmoregulation and ionoregulation in many annelids.</a:t>
            </a:r>
          </a:p>
          <a:p>
            <a:r>
              <a:rPr lang="en-US" dirty="0"/>
              <a:t>Found in phyllodocids , alciopids and a few others.</a:t>
            </a:r>
          </a:p>
        </p:txBody>
      </p:sp>
    </p:spTree>
    <p:extLst>
      <p:ext uri="{BB962C8B-B14F-4D97-AF65-F5344CB8AC3E}">
        <p14:creationId xmlns:p14="http://schemas.microsoft.com/office/powerpoint/2010/main" val="483900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37F288CD-FE68-41AD-B649-3B94F75B65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96752"/>
            <a:ext cx="4536504" cy="3800078"/>
          </a:xfrm>
        </p:spPr>
      </p:pic>
    </p:spTree>
    <p:extLst>
      <p:ext uri="{BB962C8B-B14F-4D97-AF65-F5344CB8AC3E}">
        <p14:creationId xmlns:p14="http://schemas.microsoft.com/office/powerpoint/2010/main" val="2310426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295A0-E10C-49B4-AC04-2C13C7F8F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METANEPHRIDIA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0D7B3-8A3E-495C-B59F-61980AA5E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Far advanced nephridia.</a:t>
            </a:r>
          </a:p>
          <a:p>
            <a:r>
              <a:rPr lang="en-US" dirty="0"/>
              <a:t>The inner end of the tubule may open into the  coelom through a ciliated funnel , called nephrostome.</a:t>
            </a:r>
          </a:p>
          <a:p>
            <a:r>
              <a:rPr lang="en-US" dirty="0"/>
              <a:t>Found in oligochaetes(Lumbricus),polychaetes (Neathenes ),Leeches etc.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57939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5585D154-CF6D-4368-AD8B-7E64CE8A4F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33375"/>
            <a:ext cx="7200799" cy="5792788"/>
          </a:xfrm>
        </p:spPr>
      </p:pic>
    </p:spTree>
    <p:extLst>
      <p:ext uri="{BB962C8B-B14F-4D97-AF65-F5344CB8AC3E}">
        <p14:creationId xmlns:p14="http://schemas.microsoft.com/office/powerpoint/2010/main" val="3236767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C71E0-3DE5-4A27-8756-0ACD97F7F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en-US" dirty="0"/>
              <a:t>TYPES OF NEPHRIDIA –Based on size and number of nephridia –</a:t>
            </a:r>
          </a:p>
          <a:p>
            <a:r>
              <a:rPr lang="en-US" dirty="0"/>
              <a:t>1.Micronephridia or Meronephridia</a:t>
            </a:r>
          </a:p>
          <a:p>
            <a:r>
              <a:rPr lang="en-US" dirty="0"/>
              <a:t>2.Meganephridia or Holonephridia</a:t>
            </a:r>
            <a:endParaRPr lang="en-IN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E589E0D-C61B-408B-B548-27927734A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681501"/>
              </p:ext>
            </p:extLst>
          </p:nvPr>
        </p:nvGraphicFramePr>
        <p:xfrm>
          <a:off x="457200" y="2852936"/>
          <a:ext cx="8229600" cy="3660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3977253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607967659"/>
                    </a:ext>
                  </a:extLst>
                </a:gridCol>
              </a:tblGrid>
              <a:tr h="643407">
                <a:tc>
                  <a:txBody>
                    <a:bodyPr/>
                    <a:lstStyle/>
                    <a:p>
                      <a:r>
                        <a:rPr lang="en-US" sz="2400" dirty="0"/>
                        <a:t>Micronephridia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Meganephridia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04857"/>
                  </a:ext>
                </a:extLst>
              </a:tr>
              <a:tr h="2956993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r>
                        <a:rPr lang="en-US" sz="2400" dirty="0"/>
                        <a:t>Smaller in size , but numerous per segment.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Networks of fine tubes lying on the body wall and septa in each segment.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Example : Nephridia of Pheretima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1.Larger in size ,but generally one pair per segment.</a:t>
                      </a:r>
                    </a:p>
                    <a:p>
                      <a:r>
                        <a:rPr lang="en-US" sz="2400" dirty="0"/>
                        <a:t>2.Usually extend over two segments and their nephrostomes open into the segments next in front.</a:t>
                      </a:r>
                    </a:p>
                    <a:p>
                      <a:r>
                        <a:rPr lang="en-US" sz="2400" dirty="0"/>
                        <a:t>Example :Nephridia in Hirudinea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589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303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3F787-E846-40B7-85A9-33CC0D032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664"/>
          </a:xfrm>
        </p:spPr>
        <p:txBody>
          <a:bodyPr/>
          <a:lstStyle/>
          <a:p>
            <a:r>
              <a:rPr lang="en-US" dirty="0"/>
              <a:t>Types of nephridia :- Based on site of opening -  1. Exonephridia or ectonephridia</a:t>
            </a:r>
          </a:p>
          <a:p>
            <a:r>
              <a:rPr lang="en-US" dirty="0"/>
              <a:t>    2. Enteronephridia</a:t>
            </a: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89D09B-023B-4EC4-894D-238151B068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291380"/>
              </p:ext>
            </p:extLst>
          </p:nvPr>
        </p:nvGraphicFramePr>
        <p:xfrm>
          <a:off x="611560" y="2420888"/>
          <a:ext cx="7920880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770686143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268592253"/>
                    </a:ext>
                  </a:extLst>
                </a:gridCol>
              </a:tblGrid>
              <a:tr h="605768">
                <a:tc>
                  <a:txBody>
                    <a:bodyPr/>
                    <a:lstStyle/>
                    <a:p>
                      <a:r>
                        <a:rPr lang="en-US" sz="2400" dirty="0"/>
                        <a:t>Exonephridia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Enteronephridia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630080"/>
                  </a:ext>
                </a:extLst>
              </a:tr>
              <a:tr h="3282664">
                <a:tc>
                  <a:txBody>
                    <a:bodyPr/>
                    <a:lstStyle/>
                    <a:p>
                      <a:r>
                        <a:rPr lang="en-US" sz="2000" dirty="0"/>
                        <a:t>1.Directly opens to the exterior.</a:t>
                      </a:r>
                    </a:p>
                    <a:p>
                      <a:r>
                        <a:rPr lang="en-US" sz="2000" dirty="0"/>
                        <a:t>2. Nephridiopores present .</a:t>
                      </a:r>
                    </a:p>
                    <a:p>
                      <a:r>
                        <a:rPr lang="en-US" sz="2000" dirty="0"/>
                        <a:t>3. Integumentary micronephridia of pheretima, meganephridia of nereis ,hirudinaria ,lumbricus etc.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1.Opens to the excretory canals or alimentary canals.</a:t>
                      </a:r>
                    </a:p>
                    <a:p>
                      <a:r>
                        <a:rPr lang="en-US" dirty="0"/>
                        <a:t>2. Nephridiopores absent.</a:t>
                      </a:r>
                    </a:p>
                    <a:p>
                      <a:r>
                        <a:rPr lang="en-US" dirty="0"/>
                        <a:t>3.Septal and pharyngeal nephridia of pheretima.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088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426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Excretion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r>
              <a:rPr lang="en-US" dirty="0"/>
              <a:t>Excretion is the removal of unwanted substances or metabolic wastes from body of an organism to the medium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Why is excretion essential ?</a:t>
            </a:r>
          </a:p>
          <a:p>
            <a:r>
              <a:rPr lang="en-US" dirty="0"/>
              <a:t>Excretion maintains the body”s homeostasis by the elimination of excess substances or metabolic by- product (toxic) that enter the body 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4DE0-2E52-48FB-9034-8AF59A1C2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CHLORAGOGEN</a:t>
            </a:r>
            <a:endParaRPr lang="en-IN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F3736-4365-4BDC-89FE-D5C6E825F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Star shaped and are also called as Y cells.</a:t>
            </a:r>
          </a:p>
          <a:p>
            <a:pPr marL="0" indent="0">
              <a:buNone/>
            </a:pPr>
            <a:r>
              <a:rPr lang="en-US" dirty="0"/>
              <a:t>Derived from inner coelomic epithelium.</a:t>
            </a:r>
          </a:p>
          <a:p>
            <a:pPr marL="0" indent="0">
              <a:buNone/>
            </a:pPr>
            <a:r>
              <a:rPr lang="en-US" dirty="0"/>
              <a:t>Yellowish in colour due to  yellow granules ,chloragosomes.</a:t>
            </a:r>
          </a:p>
          <a:p>
            <a:pPr marL="0" indent="0">
              <a:buNone/>
            </a:pPr>
            <a:r>
              <a:rPr lang="en-US" dirty="0"/>
              <a:t>Functions as liver in annelids.</a:t>
            </a:r>
          </a:p>
          <a:p>
            <a:pPr marL="0" indent="0">
              <a:buNone/>
            </a:pPr>
            <a:r>
              <a:rPr lang="en-US" dirty="0"/>
              <a:t>They store and transport nitrogenous wastes, basically urea.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8339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DA76D9F-5724-4676-BA3D-5C24AAACD6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760"/>
            <a:ext cx="6984776" cy="4608512"/>
          </a:xfrm>
        </p:spPr>
      </p:pic>
    </p:spTree>
    <p:extLst>
      <p:ext uri="{BB962C8B-B14F-4D97-AF65-F5344CB8AC3E}">
        <p14:creationId xmlns:p14="http://schemas.microsoft.com/office/powerpoint/2010/main" val="1309694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B15FE-9458-4C64-8587-51A4D0289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NEPHROMIXIA</a:t>
            </a:r>
            <a:endParaRPr lang="en-IN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4E369-978B-4285-B685-6F72770A4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dirty="0"/>
              <a:t>Association of metanephridia with coelomducts .</a:t>
            </a:r>
          </a:p>
          <a:p>
            <a:r>
              <a:rPr lang="en-US" dirty="0"/>
              <a:t>A combination of mesoderm and ectoderm .</a:t>
            </a:r>
          </a:p>
          <a:p>
            <a:r>
              <a:rPr lang="en-US" dirty="0"/>
              <a:t>Compound segmental organs.</a:t>
            </a:r>
          </a:p>
          <a:p>
            <a:r>
              <a:rPr lang="en-US" dirty="0"/>
              <a:t>Serve for both Excretion and exit of gametes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88857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DCAD8-DB49-49E7-B793-21D11057B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TYPES OF NEPHROMIXIA</a:t>
            </a:r>
            <a:endParaRPr lang="en-IN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B0399-F87F-424C-9609-5FF7513AA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Based on degree of combination these are following types :-</a:t>
            </a:r>
          </a:p>
          <a:p>
            <a:r>
              <a:rPr lang="en-US" dirty="0"/>
              <a:t>1.Protonephromixium</a:t>
            </a:r>
          </a:p>
          <a:p>
            <a:pPr marL="0" indent="0">
              <a:buNone/>
            </a:pPr>
            <a:r>
              <a:rPr lang="en-US" dirty="0"/>
              <a:t>  coelomduct+protonephridium,e.g. phyllodoce</a:t>
            </a:r>
          </a:p>
          <a:p>
            <a:pPr marL="0" indent="0">
              <a:buNone/>
            </a:pPr>
            <a:r>
              <a:rPr lang="en-US" dirty="0"/>
              <a:t>    2.Metanephromixium</a:t>
            </a:r>
          </a:p>
          <a:p>
            <a:pPr marL="0" indent="0">
              <a:buNone/>
            </a:pPr>
            <a:r>
              <a:rPr lang="en-US" dirty="0"/>
              <a:t>  coelomduct+metanephridium,e.g.Hesione</a:t>
            </a:r>
          </a:p>
          <a:p>
            <a:pPr marL="0" indent="0">
              <a:buNone/>
            </a:pPr>
            <a:r>
              <a:rPr lang="en-US" dirty="0"/>
              <a:t>    3.Mixonephromixium</a:t>
            </a:r>
          </a:p>
          <a:p>
            <a:pPr marL="0" indent="0">
              <a:buNone/>
            </a:pPr>
            <a:r>
              <a:rPr lang="en-US" dirty="0"/>
              <a:t>    coelomduct+Nephridium;e.g.Arenicola</a:t>
            </a:r>
          </a:p>
          <a:p>
            <a:pPr marL="0" indent="0">
              <a:buNone/>
            </a:pPr>
            <a:r>
              <a:rPr lang="en-US" dirty="0"/>
              <a:t>     4.Ciliated organs</a:t>
            </a:r>
          </a:p>
          <a:p>
            <a:pPr marL="0" indent="0">
              <a:buNone/>
            </a:pPr>
            <a:r>
              <a:rPr lang="en-US" dirty="0"/>
              <a:t>  coelomduct reduced to ciliated organs;e.g.Nereis</a:t>
            </a:r>
          </a:p>
          <a:p>
            <a:pPr marL="0" indent="0">
              <a:buNone/>
            </a:pPr>
            <a:r>
              <a:rPr lang="en-US" dirty="0"/>
              <a:t> 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36624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17DD8-B7C5-45D8-848F-D72112422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200" dirty="0"/>
              <a:t>PHYSIOLOGY OF EXCRETION</a:t>
            </a:r>
            <a:endParaRPr lang="en-IN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01806-4795-4052-964B-94B2B4BBE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1.Uptake of material /filtration from the blood.</a:t>
            </a:r>
          </a:p>
          <a:p>
            <a:r>
              <a:rPr lang="en-US" dirty="0"/>
              <a:t>2.Tubular reabsorption</a:t>
            </a:r>
          </a:p>
          <a:p>
            <a:r>
              <a:rPr lang="en-US" dirty="0"/>
              <a:t>3. Tubular secretion .</a:t>
            </a:r>
          </a:p>
          <a:p>
            <a:r>
              <a:rPr lang="en-US" dirty="0"/>
              <a:t>4.Expulsion from the body.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8192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57AE2-7BE8-46ED-862B-B696CA61F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1570-BBE6-4FC9-89A2-75FE9AF6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122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928694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Excretory substances of annelids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357298"/>
            <a:ext cx="8215370" cy="4281502"/>
          </a:xfrm>
        </p:spPr>
        <p:txBody>
          <a:bodyPr/>
          <a:lstStyle/>
          <a:p>
            <a:pPr algn="l"/>
            <a:r>
              <a:rPr lang="en-US" dirty="0"/>
              <a:t>-Ammonia </a:t>
            </a:r>
          </a:p>
          <a:p>
            <a:pPr algn="l"/>
            <a:r>
              <a:rPr lang="en-US" dirty="0"/>
              <a:t>-Urea</a:t>
            </a:r>
          </a:p>
          <a:p>
            <a:pPr algn="l"/>
            <a:r>
              <a:rPr lang="en-US" dirty="0"/>
              <a:t>-Amino acids</a:t>
            </a:r>
          </a:p>
          <a:p>
            <a:pPr algn="l"/>
            <a:r>
              <a:rPr lang="en-US" dirty="0"/>
              <a:t>-water</a:t>
            </a:r>
          </a:p>
          <a:p>
            <a:pPr algn="l"/>
            <a:r>
              <a:rPr lang="en-US" dirty="0"/>
              <a:t>-Different ions ,etc.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57167"/>
            <a:ext cx="7772400" cy="57150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Excretory organs of Annelida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8072494" cy="435294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1.Primary excretory organs -</a:t>
            </a:r>
          </a:p>
          <a:p>
            <a:r>
              <a:rPr lang="en-US" dirty="0"/>
              <a:t>Nephridia</a:t>
            </a:r>
          </a:p>
          <a:p>
            <a:r>
              <a:rPr lang="en-US" dirty="0">
                <a:solidFill>
                  <a:srgbClr val="FF0000"/>
                </a:solidFill>
              </a:rPr>
              <a:t>2.Secondary excretory  organs –</a:t>
            </a:r>
          </a:p>
          <a:p>
            <a:r>
              <a:rPr lang="en-US" dirty="0"/>
              <a:t>Coelomoducts ,Chloragogen cells.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357167"/>
            <a:ext cx="7772400" cy="714380"/>
          </a:xfrm>
        </p:spPr>
        <p:txBody>
          <a:bodyPr>
            <a:normAutofit fontScale="90000"/>
          </a:bodyPr>
          <a:lstStyle/>
          <a:p>
            <a:r>
              <a:rPr lang="en-US" dirty="0"/>
              <a:t>Coelomoducts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071546"/>
            <a:ext cx="8286808" cy="5429288"/>
          </a:xfrm>
        </p:spPr>
        <p:txBody>
          <a:bodyPr/>
          <a:lstStyle/>
          <a:p>
            <a:pPr algn="l"/>
            <a:r>
              <a:rPr lang="en-US" dirty="0"/>
              <a:t>Mesodermal in origin ,developed from gonads, grow out and opens to the exterior by a genital pore.</a:t>
            </a:r>
          </a:p>
          <a:p>
            <a:pPr algn="l"/>
            <a:r>
              <a:rPr lang="en-US" dirty="0"/>
              <a:t>Primarily function as gonoducts , but in some forms they may secondarily acts as excretory organs 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Nephridia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en-US" dirty="0"/>
              <a:t>Nephridium is the primary excretory organ in annelida.</a:t>
            </a:r>
          </a:p>
          <a:p>
            <a:r>
              <a:rPr lang="en-US" dirty="0"/>
              <a:t>A pair of nephridia on each segment .</a:t>
            </a:r>
          </a:p>
          <a:p>
            <a:r>
              <a:rPr lang="en-US" dirty="0"/>
              <a:t>Ectodermal in origin ;developed from external surfaces ;grow into the body ;opens to the exterior by a nephridiopore .</a:t>
            </a:r>
          </a:p>
          <a:p>
            <a:r>
              <a:rPr lang="en-US" dirty="0"/>
              <a:t>The nephridia are lined with short , hair-like projections called cilia that beat repeatedly to maintain the flow of fluid through the organ 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Functions of Nephridia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Primarily serve for excretion .</a:t>
            </a:r>
          </a:p>
          <a:p>
            <a:r>
              <a:rPr lang="en-US" dirty="0"/>
              <a:t>Secondarily serve to convey the genital product to the exterior 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hylum-annelida-excretion-in-annelida-17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en-US" dirty="0"/>
              <a:t>Types of Nephridia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1071546"/>
            <a:ext cx="8858312" cy="550072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/>
              <a:t>Based on closed or open tubule-</a:t>
            </a:r>
          </a:p>
          <a:p>
            <a:pPr algn="l">
              <a:buFont typeface="Arial" pitchFamily="34" charset="0"/>
              <a:buChar char="•"/>
            </a:pPr>
            <a:r>
              <a:rPr lang="en-US" dirty="0"/>
              <a:t>1.Protonephridia   2.Metanephridia</a:t>
            </a:r>
          </a:p>
          <a:p>
            <a:pPr algn="l">
              <a:buFont typeface="Arial" pitchFamily="34" charset="0"/>
              <a:buChar char="•"/>
            </a:pPr>
            <a:endParaRPr lang="en-US" dirty="0"/>
          </a:p>
          <a:p>
            <a:pPr algn="l">
              <a:buFont typeface="Arial" pitchFamily="34" charset="0"/>
              <a:buChar char="•"/>
            </a:pPr>
            <a:r>
              <a:rPr lang="en-US" dirty="0"/>
              <a:t>Protonephridia :-Primitive type ; terminates in the coelom as blind tube i.e. closed ;terminates with peculiar specialized excretory flame cells/ solenocytes . eg. Nephridia of phyllodoce , vanadis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835</Words>
  <Application>Microsoft Office PowerPoint</Application>
  <PresentationFormat>On-screen Show (4:3)</PresentationFormat>
  <Paragraphs>103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Excretion  in annelida</vt:lpstr>
      <vt:lpstr>Excretion</vt:lpstr>
      <vt:lpstr>Excretory substances of annelids</vt:lpstr>
      <vt:lpstr>Excretory organs of Annelida</vt:lpstr>
      <vt:lpstr>Coelomoducts</vt:lpstr>
      <vt:lpstr>Nephridia</vt:lpstr>
      <vt:lpstr>Functions of Nephridia</vt:lpstr>
      <vt:lpstr>PowerPoint Presentation</vt:lpstr>
      <vt:lpstr>Types of Nephridia</vt:lpstr>
      <vt:lpstr>PowerPoint Presentation</vt:lpstr>
      <vt:lpstr>PROTONEPHRIDIA</vt:lpstr>
      <vt:lpstr>FLAME CELLS</vt:lpstr>
      <vt:lpstr>PowerPoint Presentation</vt:lpstr>
      <vt:lpstr>SOLENOCYTES</vt:lpstr>
      <vt:lpstr>PowerPoint Presentation</vt:lpstr>
      <vt:lpstr>METANEPHRIDIA</vt:lpstr>
      <vt:lpstr>PowerPoint Presentation</vt:lpstr>
      <vt:lpstr>PowerPoint Presentation</vt:lpstr>
      <vt:lpstr>PowerPoint Presentation</vt:lpstr>
      <vt:lpstr>CHLORAGOGEN</vt:lpstr>
      <vt:lpstr>PowerPoint Presentation</vt:lpstr>
      <vt:lpstr>NEPHROMIXIA</vt:lpstr>
      <vt:lpstr>TYPES OF NEPHROMIXIA</vt:lpstr>
      <vt:lpstr>PHYSIOLOGY OF EXCRETION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Excretion  in annelida</dc:title>
  <dc:creator>hp</dc:creator>
  <cp:lastModifiedBy>hp</cp:lastModifiedBy>
  <cp:revision>22</cp:revision>
  <dcterms:created xsi:type="dcterms:W3CDTF">2021-06-01T04:03:01Z</dcterms:created>
  <dcterms:modified xsi:type="dcterms:W3CDTF">2021-06-04T07:17:43Z</dcterms:modified>
</cp:coreProperties>
</file>