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83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4DE62-09BB-4338-B4F5-B5D38773B3FD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9406E-F43D-421A-BD14-E727E68DDC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4DE62-09BB-4338-B4F5-B5D38773B3FD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9406E-F43D-421A-BD14-E727E68DDC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4DE62-09BB-4338-B4F5-B5D38773B3FD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9406E-F43D-421A-BD14-E727E68DDC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4DE62-09BB-4338-B4F5-B5D38773B3FD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9406E-F43D-421A-BD14-E727E68DDC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4DE62-09BB-4338-B4F5-B5D38773B3FD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9406E-F43D-421A-BD14-E727E68DDC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4DE62-09BB-4338-B4F5-B5D38773B3FD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9406E-F43D-421A-BD14-E727E68DDC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4DE62-09BB-4338-B4F5-B5D38773B3FD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9406E-F43D-421A-BD14-E727E68DDC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4DE62-09BB-4338-B4F5-B5D38773B3FD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9406E-F43D-421A-BD14-E727E68DDC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4DE62-09BB-4338-B4F5-B5D38773B3FD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9406E-F43D-421A-BD14-E727E68DDC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4DE62-09BB-4338-B4F5-B5D38773B3FD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9406E-F43D-421A-BD14-E727E68DDC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4DE62-09BB-4338-B4F5-B5D38773B3FD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9406E-F43D-421A-BD14-E727E68DDC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14DE62-09BB-4338-B4F5-B5D38773B3FD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49406E-F43D-421A-BD14-E727E68DDCD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214291"/>
            <a:ext cx="7772400" cy="1143008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ANTENNAE OF INSECT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0166" y="5715016"/>
            <a:ext cx="5500726" cy="928694"/>
          </a:xfrm>
        </p:spPr>
        <p:txBody>
          <a:bodyPr/>
          <a:lstStyle/>
          <a:p>
            <a:r>
              <a:rPr lang="en-US" dirty="0"/>
              <a:t>PRESENTED BY SAIMOUN</a:t>
            </a:r>
          </a:p>
        </p:txBody>
      </p:sp>
      <p:pic>
        <p:nvPicPr>
          <p:cNvPr id="1026" name="Picture 2" descr="C:\Users\hp\Desktop\GettyImages-128112104-570c02643df78c7d9ef84f2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142984"/>
            <a:ext cx="9144000" cy="45102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EF6814-F1C2-45C3-8B27-49EC2E8726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      11.SETACEOUS</a:t>
            </a:r>
          </a:p>
          <a:p>
            <a:pPr marL="0" indent="0">
              <a:buNone/>
            </a:pPr>
            <a:r>
              <a:rPr lang="en-US" dirty="0"/>
              <a:t>Setaceous antennae have a  bristle like shape .</a:t>
            </a:r>
          </a:p>
          <a:p>
            <a:pPr marL="0" indent="0">
              <a:buNone/>
            </a:pPr>
            <a:r>
              <a:rPr lang="en-US" dirty="0"/>
              <a:t>E.g. Dragonflies and damselflies (order Odonata).</a:t>
            </a:r>
            <a:endParaRPr lang="en-IN" dirty="0"/>
          </a:p>
        </p:txBody>
      </p:sp>
      <p:pic>
        <p:nvPicPr>
          <p:cNvPr id="4" name="Picture 3" descr="Shape, arrow&#10;&#10;Description automatically generated with medium confidence">
            <a:extLst>
              <a:ext uri="{FF2B5EF4-FFF2-40B4-BE49-F238E27FC236}">
                <a16:creationId xmlns:a16="http://schemas.microsoft.com/office/drawing/2014/main" id="{1E528F00-52BE-416F-98CE-46CAA561DF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2268511"/>
            <a:ext cx="6076950" cy="4562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25214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AAE0F-DD93-4DCF-90FA-BAC077FCE5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7584" y="102509"/>
            <a:ext cx="7772400" cy="878219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THANKS YOU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5" name="Picture 4" descr="A group of bees on a yellow surface&#10;&#10;Description automatically generated with low confidence">
            <a:extLst>
              <a:ext uri="{FF2B5EF4-FFF2-40B4-BE49-F238E27FC236}">
                <a16:creationId xmlns:a16="http://schemas.microsoft.com/office/drawing/2014/main" id="{3DBF90AA-1B7F-4AA4-A916-D5423A6072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4704"/>
            <a:ext cx="9143999" cy="6093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9918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50006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INTRODUCTION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282" y="857232"/>
            <a:ext cx="8572560" cy="4781568"/>
          </a:xfrm>
        </p:spPr>
        <p:txBody>
          <a:bodyPr/>
          <a:lstStyle/>
          <a:p>
            <a:pPr algn="l"/>
            <a:r>
              <a:rPr lang="en-US" dirty="0"/>
              <a:t>It is also called feelers.</a:t>
            </a:r>
          </a:p>
          <a:p>
            <a:pPr algn="l"/>
            <a:r>
              <a:rPr lang="en-US" dirty="0"/>
              <a:t>These are paired (except order </a:t>
            </a:r>
            <a:r>
              <a:rPr lang="en-US" dirty="0" err="1"/>
              <a:t>protura</a:t>
            </a:r>
            <a:r>
              <a:rPr lang="en-US" dirty="0"/>
              <a:t>)of highly mobile and segmented organ.</a:t>
            </a:r>
          </a:p>
          <a:p>
            <a:pPr algn="l"/>
            <a:r>
              <a:rPr lang="en-US" dirty="0"/>
              <a:t>It is present  behind and between the compound eyes in antennae socket .</a:t>
            </a:r>
          </a:p>
          <a:p>
            <a:pPr algn="l"/>
            <a:r>
              <a:rPr lang="en-US" dirty="0"/>
              <a:t>The base of antennae is connected to socket by articulatory membrane which helps in its movement.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STRUCTURE AND FUNCTION</a:t>
            </a:r>
          </a:p>
        </p:txBody>
      </p:sp>
      <p:pic>
        <p:nvPicPr>
          <p:cNvPr id="2050" name="Picture 2" descr="C:\Users\hp\Desktop\TYPES+OF+INSECT+HEADS+AND+ANTENNAE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142984"/>
            <a:ext cx="9144000" cy="5715015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571472" y="1285860"/>
            <a:ext cx="7786742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58" y="285728"/>
            <a:ext cx="8429684" cy="6286544"/>
          </a:xfrm>
        </p:spPr>
        <p:txBody>
          <a:bodyPr/>
          <a:lstStyle/>
          <a:p>
            <a:pPr algn="l"/>
            <a:r>
              <a:rPr lang="en-US" dirty="0"/>
              <a:t>Antennae is made up of several segments and its basic structure in all the insects are same i.e. part antenna attached to socket is </a:t>
            </a:r>
            <a:r>
              <a:rPr lang="en-US" dirty="0" err="1"/>
              <a:t>scape</a:t>
            </a:r>
            <a:r>
              <a:rPr lang="en-US" dirty="0"/>
              <a:t>, then pedicel and the flagellum.</a:t>
            </a:r>
          </a:p>
          <a:p>
            <a:pPr algn="l"/>
            <a:r>
              <a:rPr lang="en-US" dirty="0" err="1"/>
              <a:t>Scape</a:t>
            </a:r>
            <a:r>
              <a:rPr lang="en-US" dirty="0"/>
              <a:t> is larger than pedicel and both having intrinsic muscles.</a:t>
            </a:r>
          </a:p>
          <a:p>
            <a:pPr algn="l"/>
            <a:r>
              <a:rPr lang="en-US" dirty="0"/>
              <a:t>Each smaller segment of flagellum is called annuli.</a:t>
            </a:r>
          </a:p>
          <a:p>
            <a:pPr algn="l"/>
            <a:r>
              <a:rPr lang="en-US" dirty="0"/>
              <a:t>Surface of flagellum have sensory receptors.</a:t>
            </a:r>
          </a:p>
          <a:p>
            <a:pPr algn="l"/>
            <a:r>
              <a:rPr lang="en-US" dirty="0"/>
              <a:t>Size and form of flagellum varies in insects.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4289"/>
            <a:ext cx="7772400" cy="785817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FUNCTIONS OF ANTENNAE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1214422"/>
            <a:ext cx="8501122" cy="5357850"/>
          </a:xfrm>
        </p:spPr>
        <p:txBody>
          <a:bodyPr/>
          <a:lstStyle/>
          <a:p>
            <a:pPr marL="514350" indent="-514350" algn="l">
              <a:buAutoNum type="arabicPeriod"/>
            </a:pPr>
            <a:r>
              <a:rPr lang="en-US" dirty="0"/>
              <a:t>Helps to detect chemicals.</a:t>
            </a:r>
          </a:p>
          <a:p>
            <a:pPr marL="514350" indent="-514350" algn="l"/>
            <a:r>
              <a:rPr lang="en-US" dirty="0"/>
              <a:t>2.Perceives smell, humidity, temperature, vibrations ,wind velocity and direction.</a:t>
            </a:r>
          </a:p>
          <a:p>
            <a:pPr marL="514350" indent="-514350" algn="l"/>
            <a:r>
              <a:rPr lang="en-US" dirty="0"/>
              <a:t>3. In some insects like mosquitoes it  helps in hearing and in ants  it helps in communication and sometimes to catch prey 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285729"/>
            <a:ext cx="7772400" cy="928694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MODIFICATIONS OF INSECT ANTENNAE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1500174"/>
            <a:ext cx="8501122" cy="500066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3074" name="Picture 2" descr="C:\Users\hp\Desktop\NHLR6HRRXHAZZL5ZILNZILWZIL1Z7LNZ2HAH5HLR8LFHUHZR6HAZ7LHR2H9Z9HRR8LNZZLTHSLPZQL4Z0L2ZLLBHG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28736"/>
            <a:ext cx="9144000" cy="5429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EFC56-16D3-4BF4-AD5A-94C5E644A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                1.ARISTATE</a:t>
            </a:r>
          </a:p>
          <a:p>
            <a:pPr marL="0" indent="0">
              <a:buNone/>
            </a:pPr>
            <a:r>
              <a:rPr lang="en-US" sz="2800" dirty="0"/>
              <a:t>Aristate antennae are pouch like with a lateral bristle .</a:t>
            </a:r>
          </a:p>
          <a:p>
            <a:pPr marL="0" indent="0">
              <a:buNone/>
            </a:pPr>
            <a:r>
              <a:rPr lang="en-US" sz="2800" dirty="0"/>
              <a:t>E.g. house and shore flies (order diptera )</a:t>
            </a:r>
          </a:p>
          <a:p>
            <a:pPr marL="0" indent="0">
              <a:buNone/>
            </a:pPr>
            <a:r>
              <a:rPr lang="en-US" sz="2800" dirty="0"/>
              <a:t>                    2.CAPITATE</a:t>
            </a:r>
          </a:p>
          <a:p>
            <a:pPr marL="0" indent="0">
              <a:buNone/>
            </a:pPr>
            <a:r>
              <a:rPr lang="en-US" sz="2800" dirty="0"/>
              <a:t>Capitate antennae are abruptly clubbed at the end.</a:t>
            </a:r>
          </a:p>
          <a:p>
            <a:pPr marL="0" indent="0">
              <a:buNone/>
            </a:pPr>
            <a:r>
              <a:rPr lang="en-US" sz="2800" dirty="0"/>
              <a:t>E.g. Butterflies (order Lepidoptera )</a:t>
            </a:r>
          </a:p>
          <a:p>
            <a:pPr marL="0" indent="0">
              <a:buNone/>
            </a:pPr>
            <a:r>
              <a:rPr lang="en-US" sz="2800" dirty="0"/>
              <a:t>                     3.CLAVATE</a:t>
            </a:r>
          </a:p>
          <a:p>
            <a:pPr marL="0" indent="0">
              <a:buNone/>
            </a:pPr>
            <a:r>
              <a:rPr lang="en-US" sz="2800" dirty="0"/>
              <a:t>Clavate antennae are gradually clubbed at the end.</a:t>
            </a:r>
          </a:p>
          <a:p>
            <a:pPr marL="0" indent="0">
              <a:buNone/>
            </a:pPr>
            <a:r>
              <a:rPr lang="en-US" sz="2800" dirty="0"/>
              <a:t>E.g. Carrion beetles (order coleoptera ).Adult carrion beetles feed on decaying animal matter or maggots.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20312253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EDEEA9-05F7-425D-A53E-F9C7F810FE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33670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               4. FILIFORM</a:t>
            </a:r>
          </a:p>
          <a:p>
            <a:pPr marL="0" indent="0">
              <a:buNone/>
            </a:pPr>
            <a:r>
              <a:rPr lang="en-US" sz="2800" dirty="0"/>
              <a:t>Filiform antennae have a thread like shape.</a:t>
            </a:r>
          </a:p>
          <a:p>
            <a:pPr marL="0" indent="0">
              <a:buNone/>
            </a:pPr>
            <a:r>
              <a:rPr lang="en-US" sz="2800" dirty="0"/>
              <a:t>E.g. ground and longhorned beetles (order coleoptera ), cockroaches (order blattaria ) .</a:t>
            </a:r>
          </a:p>
          <a:p>
            <a:pPr marL="0" indent="0">
              <a:buNone/>
            </a:pPr>
            <a:r>
              <a:rPr lang="en-US" sz="2800" dirty="0"/>
              <a:t>                  5.GENICULATE</a:t>
            </a:r>
          </a:p>
          <a:p>
            <a:pPr marL="0" indent="0">
              <a:buNone/>
            </a:pPr>
            <a:r>
              <a:rPr lang="en-US" sz="2800" dirty="0"/>
              <a:t>Geniculate antennae are hinged or bent like an elbow.</a:t>
            </a:r>
          </a:p>
          <a:p>
            <a:pPr marL="0" indent="0">
              <a:buNone/>
            </a:pPr>
            <a:r>
              <a:rPr lang="en-US" sz="2800" dirty="0"/>
              <a:t>E.g. Bees and ants (order Hymenoptera ).</a:t>
            </a:r>
          </a:p>
          <a:p>
            <a:pPr marL="0" indent="0">
              <a:buNone/>
            </a:pPr>
            <a:r>
              <a:rPr lang="en-US" sz="2800" dirty="0"/>
              <a:t>                   6.LAMELLATE</a:t>
            </a:r>
          </a:p>
          <a:p>
            <a:pPr marL="0" indent="0">
              <a:buNone/>
            </a:pPr>
            <a:r>
              <a:rPr lang="en-US" sz="2800" dirty="0"/>
              <a:t>Lamellate or clubbed antennae end in nested plates .</a:t>
            </a:r>
          </a:p>
          <a:p>
            <a:pPr marL="0" indent="0">
              <a:buNone/>
            </a:pPr>
            <a:r>
              <a:rPr lang="en-US" sz="2800" dirty="0"/>
              <a:t>E.g. Scarab beetles (order  coleoptera ) .</a:t>
            </a:r>
          </a:p>
          <a:p>
            <a:pPr marL="0" indent="0">
              <a:buNone/>
            </a:pPr>
            <a:r>
              <a:rPr lang="en-US" sz="2800" dirty="0"/>
              <a:t>                    7.MONILIFORM</a:t>
            </a:r>
          </a:p>
          <a:p>
            <a:pPr marL="0" indent="0">
              <a:buNone/>
            </a:pPr>
            <a:r>
              <a:rPr lang="en-US" sz="2800" dirty="0"/>
              <a:t>Moniliform have a beadlike shape .</a:t>
            </a:r>
          </a:p>
          <a:p>
            <a:pPr marL="0" indent="0">
              <a:buNone/>
            </a:pPr>
            <a:r>
              <a:rPr lang="en-US" sz="2800" dirty="0"/>
              <a:t>E.g. Termites (order isoptera )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769573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BE8C8D-DAEF-4964-9FFE-42866FD5F8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26469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          8.PECTINATE</a:t>
            </a:r>
          </a:p>
          <a:p>
            <a:pPr marL="0" indent="0">
              <a:buNone/>
            </a:pPr>
            <a:r>
              <a:rPr lang="en-US" dirty="0"/>
              <a:t>Pectinate antennae have a comb like shape .</a:t>
            </a:r>
          </a:p>
          <a:p>
            <a:pPr marL="0" indent="0">
              <a:buNone/>
            </a:pPr>
            <a:r>
              <a:rPr lang="en-US" dirty="0"/>
              <a:t>E.g. Fired colored beetles and fireflies ( order coleoptera )</a:t>
            </a:r>
          </a:p>
          <a:p>
            <a:pPr marL="0" indent="0">
              <a:buNone/>
            </a:pPr>
            <a:r>
              <a:rPr lang="en-US" dirty="0"/>
              <a:t>            9. PLUMOSE</a:t>
            </a:r>
          </a:p>
          <a:p>
            <a:pPr marL="0" indent="0">
              <a:buNone/>
            </a:pPr>
            <a:r>
              <a:rPr lang="en-US" dirty="0"/>
              <a:t>Plumose antennae have a feather like shape.</a:t>
            </a:r>
          </a:p>
          <a:p>
            <a:pPr marL="0" indent="0">
              <a:buNone/>
            </a:pPr>
            <a:r>
              <a:rPr lang="en-US" dirty="0"/>
              <a:t>E.g. Moths (order Lepidoptera) and Mosquitoes (order Diptera).</a:t>
            </a:r>
          </a:p>
          <a:p>
            <a:pPr marL="0" indent="0">
              <a:buNone/>
            </a:pPr>
            <a:r>
              <a:rPr lang="en-US" dirty="0"/>
              <a:t>             10. SERRATE</a:t>
            </a:r>
          </a:p>
          <a:p>
            <a:pPr marL="0" indent="0">
              <a:buNone/>
            </a:pPr>
            <a:r>
              <a:rPr lang="en-US" dirty="0"/>
              <a:t>Serrate antennae have a saw toothed shape. E.g. Click beetles (order Coleoptera 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356583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463</Words>
  <Application>Microsoft Office PowerPoint</Application>
  <PresentationFormat>On-screen Show (4:3)</PresentationFormat>
  <Paragraphs>51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ANTENNAE OF INSECT</vt:lpstr>
      <vt:lpstr>INTRODUCTION</vt:lpstr>
      <vt:lpstr>STRUCTURE AND FUNCTION</vt:lpstr>
      <vt:lpstr>PowerPoint Presentation</vt:lpstr>
      <vt:lpstr>FUNCTIONS OF ANTENNAE</vt:lpstr>
      <vt:lpstr>MODIFICATIONS OF INSECT ANTENNAE</vt:lpstr>
      <vt:lpstr>PowerPoint Presentation</vt:lpstr>
      <vt:lpstr>PowerPoint Presentation</vt:lpstr>
      <vt:lpstr>PowerPoint Presentation</vt:lpstr>
      <vt:lpstr>PowerPoint Presentation</vt:lpstr>
      <vt:lpstr>THANKS YOU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ANTENNAE OF INSECT</dc:title>
  <dc:creator>hp</dc:creator>
  <cp:lastModifiedBy>hp</cp:lastModifiedBy>
  <cp:revision>11</cp:revision>
  <dcterms:created xsi:type="dcterms:W3CDTF">2021-05-31T18:27:57Z</dcterms:created>
  <dcterms:modified xsi:type="dcterms:W3CDTF">2021-06-02T09:36:21Z</dcterms:modified>
</cp:coreProperties>
</file>