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55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88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52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06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35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53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71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27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06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452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82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61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850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9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90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1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91CEFA-7748-4966-B8DF-CE53BE5EBDB6}" type="datetimeFigureOut">
              <a:rPr lang="en-IN" smtClean="0"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B39714-5EFC-478A-8AD9-1745A0EE1F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28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090" y="1445342"/>
            <a:ext cx="9173497" cy="1759974"/>
          </a:xfrm>
        </p:spPr>
        <p:txBody>
          <a:bodyPr/>
          <a:lstStyle/>
          <a:p>
            <a:pPr algn="ctr"/>
            <a:r>
              <a:rPr lang="en-US" sz="4000" b="1" dirty="0"/>
              <a:t>G</a:t>
            </a:r>
            <a:r>
              <a:rPr lang="en-US" sz="4000" b="1" dirty="0" smtClean="0"/>
              <a:t>LOBAL ENVIRONMENTAL </a:t>
            </a:r>
            <a:r>
              <a:rPr lang="en-US" sz="4000" b="1" dirty="0" smtClean="0"/>
              <a:t>PROBLEMS</a:t>
            </a: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 smtClean="0"/>
              <a:t>unit: 5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013" y="3726427"/>
            <a:ext cx="7867990" cy="142130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Prepared by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ANINDITA CHAKRAVARTY</a:t>
            </a:r>
            <a:endParaRPr lang="en-IN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292"/>
            <a:ext cx="8596668" cy="117152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Major Problems </a:t>
            </a:r>
            <a:endParaRPr lang="en-IN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5055"/>
            <a:ext cx="8596668" cy="43467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GLOBAL WARMING</a:t>
            </a:r>
          </a:p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OZONE LAYER DEPLETION</a:t>
            </a:r>
          </a:p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LOSS OF BIO-DIVERSITY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Let us discuss them one by one</a:t>
            </a:r>
          </a:p>
          <a:p>
            <a:endParaRPr lang="en-US" sz="40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9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84" y="324465"/>
            <a:ext cx="8763818" cy="5345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           GLOBAL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WARMING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0218" y="3183219"/>
            <a:ext cx="4116785" cy="3377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200" y="480292"/>
            <a:ext cx="112868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Global warming is the long-term heating of Earth's climate system observed since the pre-industrial period (between 1850 and 1900) due to human activities, primarily fossil fuel burning, which increases heat-trapping greenhouse gas levels in Earth's atmosphere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Heat is energy and when you add energy to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any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system changes occur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Because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all systems in the global climate system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are connected, adding heat energy causes the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global climate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as a whole to change.</a:t>
            </a:r>
          </a:p>
          <a:p>
            <a:pPr algn="just"/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845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3622" y="446720"/>
            <a:ext cx="68976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Causes of Global Warming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Power </a:t>
            </a:r>
            <a:r>
              <a:rPr lang="en-US" b="1" dirty="0" smtClean="0">
                <a:solidFill>
                  <a:schemeClr val="tx1"/>
                </a:solidFill>
              </a:rPr>
              <a:t>Plants: hydroelectric power, nuclear power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Transportation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Farming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Deforestation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Fertilizers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Oil drilling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Natural Causes: Forest fire, volcanic eruptions</a:t>
            </a:r>
          </a:p>
          <a:p>
            <a:pPr marL="342900" indent="-342900">
              <a:buAutoNum type="arabicPeriod"/>
            </a:pP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21" y="4626407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203" y="4626407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310" y="868219"/>
            <a:ext cx="4723628" cy="1625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310" y="2575501"/>
            <a:ext cx="4723628" cy="1774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675" y="4626406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423" y="4626406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5" y="230909"/>
            <a:ext cx="9947563" cy="597592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100" b="1" u="sng" dirty="0" smtClean="0">
                <a:solidFill>
                  <a:schemeClr val="accent6">
                    <a:lumMod val="50000"/>
                  </a:schemeClr>
                </a:solidFill>
              </a:rPr>
              <a:t>EFFECTS OF GLOBAL WARMING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Melting of Glaciers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Rise in droughts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Diseases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Hurricanes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Rise in sea level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Effects on Agriculture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Disruptions of food chain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Health risk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Animal Extinction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Economic collapse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Poor Air Quality</a:t>
            </a:r>
          </a:p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Human Extinction</a:t>
            </a:r>
          </a:p>
          <a:p>
            <a:pPr marL="0" indent="0" algn="ctr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73" y="3252992"/>
            <a:ext cx="6787077" cy="3605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73" y="803564"/>
            <a:ext cx="4128654" cy="233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188" r="4314"/>
          <a:stretch/>
        </p:blipFill>
        <p:spPr>
          <a:xfrm>
            <a:off x="9494982" y="803564"/>
            <a:ext cx="2492168" cy="23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55" y="157018"/>
            <a:ext cx="4531591" cy="3315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0909" y="1814945"/>
            <a:ext cx="60960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Reduce waste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Turn of electronic devices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Use clean fuel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Save energy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Plant a tree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Plant a vegetable garden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Conserve water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Spread awareness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Drive less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Recycling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607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18" y="1237673"/>
            <a:ext cx="5440218" cy="230909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Thank you</a:t>
            </a:r>
            <a:br>
              <a:rPr lang="en-US" sz="4800" b="1" dirty="0" smtClean="0"/>
            </a:br>
            <a:endParaRPr lang="en-IN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56" y="1497133"/>
            <a:ext cx="5403272" cy="51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</TotalTime>
  <Words>199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Wingdings</vt:lpstr>
      <vt:lpstr>Wingdings 3</vt:lpstr>
      <vt:lpstr>Slice</vt:lpstr>
      <vt:lpstr>GLOBAL ENVIRONMENTAL PROBLEMS unit: 5</vt:lpstr>
      <vt:lpstr>Major Problems </vt:lpstr>
      <vt:lpstr>             GLOBAL WARMING 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ENVIRONMENTAL PROBLEMS</dc:title>
  <dc:creator>LENOVO</dc:creator>
  <cp:lastModifiedBy>LENOVO</cp:lastModifiedBy>
  <cp:revision>6</cp:revision>
  <dcterms:created xsi:type="dcterms:W3CDTF">2021-06-03T03:51:34Z</dcterms:created>
  <dcterms:modified xsi:type="dcterms:W3CDTF">2021-06-03T11:23:31Z</dcterms:modified>
</cp:coreProperties>
</file>