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D4CA1B2-0156-46AF-8384-4D1D6BA79AC3}">
          <p14:sldIdLst>
            <p14:sldId id="257"/>
          </p14:sldIdLst>
        </p14:section>
        <p14:section name="Untitled Section" id="{70A8D5EC-A2DD-4471-9526-4DEA5124ED31}">
          <p14:sldIdLst/>
        </p14:section>
        <p14:section name="Untitled Section" id="{2B593FE8-7EFB-4247-BA0E-199E6A57AE6F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3922"/>
    <a:srgbClr val="3488A0"/>
    <a:srgbClr val="F03F2B"/>
    <a:srgbClr val="344529"/>
    <a:srgbClr val="2E3722"/>
    <a:srgbClr val="FCF7F1"/>
    <a:srgbClr val="B8D233"/>
    <a:srgbClr val="5CC6D6"/>
    <a:srgbClr val="F8D22F"/>
    <a:srgbClr val="5790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0C0817-A112-4847-8014-A94B7D2A4EA3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705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67560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09669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01899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2012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608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16758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01604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91943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376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383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794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305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203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914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052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30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A2B21-3FCD-4721-B95C-427943F61125}" type="datetime1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45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etzone.com/15/the_bachelor_arts_r_k_narayan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xmlns="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506437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205373"/>
            <a:ext cx="3985970" cy="131327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Introduction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TO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R.K Narayan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8869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err="1">
                <a:solidFill>
                  <a:srgbClr val="2B3922"/>
                </a:solidFill>
              </a:rPr>
              <a:t>Dr.Jai</a:t>
            </a:r>
            <a:r>
              <a:rPr lang="en-US" b="1" dirty="0">
                <a:solidFill>
                  <a:srgbClr val="2B3922"/>
                </a:solidFill>
              </a:rPr>
              <a:t> Ram </a:t>
            </a:r>
            <a:r>
              <a:rPr lang="en-US" b="1" dirty="0" err="1">
                <a:solidFill>
                  <a:srgbClr val="2B3922"/>
                </a:solidFill>
              </a:rPr>
              <a:t>jha</a:t>
            </a:r>
            <a:endParaRPr lang="en-US" b="1" dirty="0">
              <a:solidFill>
                <a:srgbClr val="2B3922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 err="1">
                <a:solidFill>
                  <a:srgbClr val="2B3922"/>
                </a:solidFill>
              </a:rPr>
              <a:t>HoD</a:t>
            </a:r>
            <a:r>
              <a:rPr lang="en-US" b="1" dirty="0">
                <a:solidFill>
                  <a:srgbClr val="2B3922"/>
                </a:solidFill>
              </a:rPr>
              <a:t> English</a:t>
            </a:r>
          </a:p>
        </p:txBody>
      </p:sp>
    </p:spTree>
    <p:extLst>
      <p:ext uri="{BB962C8B-B14F-4D97-AF65-F5344CB8AC3E}">
        <p14:creationId xmlns:p14="http://schemas.microsoft.com/office/powerpoint/2010/main" xmlns="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35412-B98C-4B68-8097-EEA8A578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AF0AA8-D8C2-44CB-8527-B5D93C10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01594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Swami and Friends – 1935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Bachelor of Arts </a:t>
            </a:r>
            <a:r>
              <a:rPr lang="en-US" b="1">
                <a:solidFill>
                  <a:srgbClr val="00B050"/>
                </a:solidFill>
              </a:rPr>
              <a:t>– </a:t>
            </a:r>
            <a:r>
              <a:rPr lang="en-US" b="1" smtClean="0">
                <a:solidFill>
                  <a:srgbClr val="00B050"/>
                </a:solidFill>
              </a:rPr>
              <a:t>1937 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The Dark Room – 1938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The English Teacher – 1945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The Guide – 1958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The Painter of Signs – 1976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</a:rPr>
              <a:t> </a:t>
            </a:r>
            <a:endParaRPr lang="en-IN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37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633A4-6458-4A20-9912-8D6DCB7E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Stories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C3FC76-2DF6-402C-BACF-A74982813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11" y="1878037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Five collections of short stories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1.A Horse and Two Goats,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2.An Astrologer's Day,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3.Lawley Road,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4.Malgudi Days,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5.The Grandmother's Tale</a:t>
            </a:r>
          </a:p>
        </p:txBody>
      </p:sp>
    </p:spTree>
    <p:extLst>
      <p:ext uri="{BB962C8B-B14F-4D97-AF65-F5344CB8AC3E}">
        <p14:creationId xmlns:p14="http://schemas.microsoft.com/office/powerpoint/2010/main" xmlns="" val="2516513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C7C88-BCD1-4F08-A16D-94E8EEE6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3">
                    <a:lumMod val="50000"/>
                  </a:schemeClr>
                </a:solidFill>
              </a:rPr>
              <a:t>ESSAYS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B6106A-CA05-4F3D-9AF4-5B84F951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36" y="2014194"/>
            <a:ext cx="10058400" cy="384962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4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Four collections of essays: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1.Next Sunday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2.Reluctant Guru,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3.A Writer's Nightmare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and A Story-Teller's World,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4. A memoir (My Days),</a:t>
            </a:r>
            <a:endParaRPr lang="en-IN" sz="4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N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42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A795C-B196-4720-BD48-9839B17C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of Death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5200C-96A4-4559-B030-207241B07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b="1" dirty="0">
                <a:effectLst/>
              </a:rPr>
              <a:t>13 May 2001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473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A3EF7-28CA-4660-9C40-54BC111CD81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/>
            </a:r>
            <a:br>
              <a:rPr lang="en-IN" dirty="0"/>
            </a:br>
            <a:r>
              <a:rPr lang="en-IN" sz="8800" b="1" dirty="0"/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223012-8A23-490E-904D-F8C24362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920240"/>
            <a:ext cx="10753578" cy="438208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>
                <a:solidFill>
                  <a:srgbClr val="FF0000"/>
                </a:solidFill>
              </a:rPr>
              <a:t>Thank you for watching, this presentation was just a short introduction about R.K Narayan.</a:t>
            </a:r>
          </a:p>
          <a:p>
            <a:pPr marL="0" indent="0" algn="r">
              <a:buNone/>
            </a:pPr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By: </a:t>
            </a:r>
          </a:p>
          <a:p>
            <a:pPr marL="0" indent="0" algn="r">
              <a:buNone/>
            </a:pPr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Dr .JAI RAM JHA</a:t>
            </a:r>
          </a:p>
          <a:p>
            <a:pPr marL="0" indent="0" algn="r">
              <a:buNone/>
            </a:pPr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ASSOCIATE PROFESSOR &amp; HEAD </a:t>
            </a:r>
          </a:p>
          <a:p>
            <a:pPr marL="0" indent="0" algn="r">
              <a:buNone/>
            </a:pPr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DEPARTMENT OF ENGLISH</a:t>
            </a:r>
          </a:p>
          <a:p>
            <a:pPr marL="0" indent="0" algn="r">
              <a:buNone/>
            </a:pPr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SILAPATHAR COLEGE</a:t>
            </a:r>
          </a:p>
          <a:p>
            <a:pPr marL="0" indent="0" algn="r">
              <a:buNone/>
            </a:pPr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SILAPATHAR, ASSAM</a:t>
            </a:r>
            <a:r>
              <a:rPr lang="en-IN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4537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48AD4-5FC1-4FCF-8518-FC36FDD3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 Introduction to R.K Narayan 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463E899F-1FAD-46AC-A75F-0B95AD64C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038725" y="3025775"/>
            <a:ext cx="2114550" cy="238125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EBF261-018C-4621-AA52-FCBC45C2F3A1}"/>
              </a:ext>
            </a:extLst>
          </p:cNvPr>
          <p:cNvSpPr txBox="1"/>
          <p:nvPr/>
        </p:nvSpPr>
        <p:spPr>
          <a:xfrm>
            <a:off x="9413777" y="6034432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://www.indianetzone.com/15/the_bachelor_arts_r_k_narayan.htm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nc-nd/3.0/"/>
              </a:rPr>
              <a:t>CC BY-NC-ND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xmlns="" val="325985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D6970-626A-4B69-919C-57990C6D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B050"/>
                </a:solidFill>
              </a:rPr>
              <a:t>R. K NARAYAN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AF9E04-FCA3-44CB-8ABA-BE8D2DEDA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3600" b="1" dirty="0">
                <a:latin typeface="Arial" panose="020B0604020202020204" pitchFamily="34" charset="0"/>
              </a:rPr>
              <a:t>R. K. Narayan's full name is Rasipuram Krishnaswami </a:t>
            </a:r>
            <a:r>
              <a:rPr lang="en-IN" sz="3600" b="1" dirty="0" err="1">
                <a:latin typeface="Arial" panose="020B0604020202020204" pitchFamily="34" charset="0"/>
              </a:rPr>
              <a:t>Ayyar</a:t>
            </a:r>
            <a:r>
              <a:rPr lang="en-IN" sz="3600" b="1" dirty="0">
                <a:latin typeface="Arial" panose="020B0604020202020204" pitchFamily="34" charset="0"/>
              </a:rPr>
              <a:t> </a:t>
            </a:r>
            <a:r>
              <a:rPr lang="en-IN" sz="3600" b="1" dirty="0" err="1">
                <a:latin typeface="Arial" panose="020B0604020202020204" pitchFamily="34" charset="0"/>
              </a:rPr>
              <a:t>Naranayanaswami</a:t>
            </a:r>
            <a:r>
              <a:rPr lang="en-IN" sz="3600" b="1" dirty="0">
                <a:latin typeface="Arial" panose="020B0604020202020204" pitchFamily="34" charset="0"/>
              </a:rPr>
              <a:t>.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One of the famous Indian Novelists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His Stories were of compassionate humanism, humor and energy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 His works reflects an ordinary life </a:t>
            </a:r>
            <a:endParaRPr lang="en-IN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30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4CFDF8-9FAB-4DB0-A689-CEA29374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r>
              <a:rPr lang="en-IN" b="1" dirty="0"/>
              <a:t>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43367-F6CF-4C38-B5F7-268979EBB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– 10 October 1906 in Madras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Father - provincial head master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 his early childhood days with his maternal grand mother Parvathi in Madras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few weeks he spend his childhood life with his parents and siblings </a:t>
            </a:r>
            <a:endParaRPr lang="en-I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85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8B316-A61C-437B-AC12-37662DD4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Education</a:t>
            </a:r>
            <a:endParaRPr lang="en-IN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EFDB3-1D89-43D9-8A5A-A3FFEF94A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F03F2B"/>
                </a:solidFill>
              </a:rPr>
              <a:t>Studied eight years at Lutheran Mission School in Madras</a:t>
            </a:r>
          </a:p>
          <a:p>
            <a:r>
              <a:rPr lang="en-US" sz="2400" b="1" dirty="0">
                <a:solidFill>
                  <a:srgbClr val="F03F2B"/>
                </a:solidFill>
              </a:rPr>
              <a:t>A short time at CRC high school </a:t>
            </a:r>
          </a:p>
          <a:p>
            <a:r>
              <a:rPr lang="en-US" sz="2400" b="1" dirty="0">
                <a:solidFill>
                  <a:srgbClr val="F03F2B"/>
                </a:solidFill>
              </a:rPr>
              <a:t> His father was appointed headmaster of the Maharaja’s High School in Mysore.</a:t>
            </a:r>
          </a:p>
          <a:p>
            <a:r>
              <a:rPr lang="en-US" sz="2400" b="1" dirty="0">
                <a:solidFill>
                  <a:srgbClr val="F03F2B"/>
                </a:solidFill>
              </a:rPr>
              <a:t>He moved back in with his parents</a:t>
            </a:r>
          </a:p>
          <a:p>
            <a:r>
              <a:rPr lang="en-US" sz="2400" b="1" dirty="0">
                <a:solidFill>
                  <a:srgbClr val="F03F2B"/>
                </a:solidFill>
              </a:rPr>
              <a:t>He obtained his Bachelor’s degree from Mysore University</a:t>
            </a:r>
          </a:p>
          <a:p>
            <a:r>
              <a:rPr lang="en-US" sz="2400" b="1" dirty="0">
                <a:solidFill>
                  <a:srgbClr val="F03F2B"/>
                </a:solidFill>
              </a:rPr>
              <a:t>He devoted his life as a writer </a:t>
            </a:r>
            <a:endParaRPr lang="en-IN" sz="2400" b="1" dirty="0">
              <a:solidFill>
                <a:srgbClr val="F03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73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F69B05-6447-4EE7-8055-498247FD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Career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F138A4-06A3-4A10-8EA0-672BE5784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He started his career by writing short stories which appeared in ‘The Hindu’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He also worked as a ‘Mysore Correspondent of Justice’ a newspaper from Madras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He began his writing career with Swami and Friends in 1935</a:t>
            </a:r>
            <a:endParaRPr lang="en-IN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18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E6DD5-C78A-4406-9CCA-7C857C90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Style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F23CCD-42D2-48B2-AA7F-AFE928A8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He set a fictional town of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Malgudi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which captures Indian unique identity of its own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His writing style was simplicity and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humour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He told stories of ordinary people to live their simple lives in a changing world</a:t>
            </a:r>
            <a:endParaRPr lang="en-IN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52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01575-AC90-4623-883E-9443EF3C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 Masterpiece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FC2634-13D6-43E3-9DCC-C63E752CB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He is the master of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humour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, irony, realism, romance and artistry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Stories are set in South India where like Thomas Hardy’s Wessex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 Wessex Hardy created a famous town of Algoid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Some critics told that he lacks true pathos, depth of feeling, description of poverty and misery element make a novelist great .</a:t>
            </a:r>
            <a:endParaRPr lang="en-IN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10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AD334-6C10-4983-8602-8535FC96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Awards and Honors  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07372-04C0-43D4-85BA-E97CC857E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Won numerous awards and honors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 The Guide – Sahitya </a:t>
            </a:r>
            <a:r>
              <a:rPr lang="en-US" sz="2000" b="1" dirty="0" err="1">
                <a:solidFill>
                  <a:srgbClr val="002060"/>
                </a:solidFill>
              </a:rPr>
              <a:t>Akademi</a:t>
            </a:r>
            <a:r>
              <a:rPr lang="en-US" sz="2000" b="1" dirty="0">
                <a:solidFill>
                  <a:srgbClr val="002060"/>
                </a:solidFill>
              </a:rPr>
              <a:t> Award in 1958 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Padma Bhushan in 1964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AC Benson Medal by Royal Society of Literature in 1980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He was elected an </a:t>
            </a:r>
            <a:r>
              <a:rPr lang="en-US" sz="2000" b="1" dirty="0" err="1">
                <a:solidFill>
                  <a:srgbClr val="002060"/>
                </a:solidFill>
              </a:rPr>
              <a:t>honarary</a:t>
            </a:r>
            <a:r>
              <a:rPr lang="en-US" sz="2000" b="1" dirty="0">
                <a:solidFill>
                  <a:srgbClr val="002060"/>
                </a:solidFill>
              </a:rPr>
              <a:t> member of the American Academy and Institute of Arts and Letters in 1982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Nominated to Rajya Sabha in 1989 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Conferred </a:t>
            </a:r>
            <a:r>
              <a:rPr lang="en-US" sz="2000" b="1" dirty="0" err="1">
                <a:solidFill>
                  <a:srgbClr val="002060"/>
                </a:solidFill>
              </a:rPr>
              <a:t>honarary</a:t>
            </a:r>
            <a:r>
              <a:rPr lang="en-US" sz="2000" b="1" dirty="0">
                <a:solidFill>
                  <a:srgbClr val="002060"/>
                </a:solidFill>
              </a:rPr>
              <a:t> doctorates by the University of Mysore, Delhi University and University of Leeds </a:t>
            </a:r>
            <a:endParaRPr lang="en-I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622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496</Words>
  <Application>Microsoft Office PowerPoint</Application>
  <PresentationFormat>Custom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Introduction TO R.K Narayan</vt:lpstr>
      <vt:lpstr> Introduction to R.K Narayan </vt:lpstr>
      <vt:lpstr>R. K NARAYAN</vt:lpstr>
      <vt:lpstr> Life</vt:lpstr>
      <vt:lpstr>Education</vt:lpstr>
      <vt:lpstr>Career </vt:lpstr>
      <vt:lpstr>Writing Style </vt:lpstr>
      <vt:lpstr>His Masterpiece </vt:lpstr>
      <vt:lpstr>Awards and Honors   </vt:lpstr>
      <vt:lpstr>Novels</vt:lpstr>
      <vt:lpstr>Stories collection</vt:lpstr>
      <vt:lpstr>ESSAYS</vt:lpstr>
      <vt:lpstr>Date of Death</vt:lpstr>
      <vt:lpstr> 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teacher by  r.k narayan</dc:title>
  <dc:creator>Abhishek</dc:creator>
  <cp:lastModifiedBy>HEMANT</cp:lastModifiedBy>
  <cp:revision>12</cp:revision>
  <dcterms:created xsi:type="dcterms:W3CDTF">2021-05-22T02:36:23Z</dcterms:created>
  <dcterms:modified xsi:type="dcterms:W3CDTF">2021-05-22T05:35:10Z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